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59" r:id="rId6"/>
    <p:sldId id="260" r:id="rId7"/>
  </p:sldIdLst>
  <p:sldSz cx="12192000" cy="6858000"/>
  <p:notesSz cx="6858000" cy="9144000"/>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84A91B-905A-4885-9255-1E26738928D8}" v="98" dt="2021-11-03T16:52:37.994"/>
    <p1510:client id="{4229ABFB-B931-4668-979A-4859C149E8B7}" v="146" dt="2021-11-06T14:06:37.460"/>
    <p1510:client id="{5DE2083F-867F-4803-A1EA-D56777011455}" v="51" dt="2021-11-02T12:18:12.230"/>
    <p1510:client id="{6C781C9C-9031-4C7B-A522-F9F7911067B6}" v="725" dt="2021-11-03T10:11:14.158"/>
    <p1510:client id="{8A3D83E2-A1D2-4FF4-B3ED-7945F7129EC7}" v="2518" dt="2021-11-02T19:15:06.596"/>
    <p1510:client id="{998FA063-4D6B-43B1-BD03-D265D09691A2}" v="40" dt="2021-11-02T17:14:31.095"/>
    <p1510:client id="{C5DB4737-DC6F-4432-9FF4-45624F2DBA3C}" v="486" dt="2021-11-05T19:34:19.179"/>
    <p1510:client id="{FA01B0AC-832A-47F3-BD21-5F74CA38781F}" v="228" dt="2021-11-03T16:33:56.9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0"/>
    <p:restoredTop sz="94704"/>
  </p:normalViewPr>
  <p:slideViewPr>
    <p:cSldViewPr snapToGrid="0">
      <p:cViewPr varScale="1">
        <p:scale>
          <a:sx n="143" d="100"/>
          <a:sy n="143" d="100"/>
        </p:scale>
        <p:origin x="216"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fano Ferrari" userId="S::ge96hap@mytum.de::12614f5b-92f2-46fc-80cb-33d73f1bc615" providerId="AD" clId="Web-{4229ABFB-B931-4668-979A-4859C149E8B7}"/>
    <pc:docChg chg="modSld">
      <pc:chgData name="Stefano Ferrari" userId="S::ge96hap@mytum.de::12614f5b-92f2-46fc-80cb-33d73f1bc615" providerId="AD" clId="Web-{4229ABFB-B931-4668-979A-4859C149E8B7}" dt="2021-11-06T14:06:36.928" v="146" actId="20577"/>
      <pc:docMkLst>
        <pc:docMk/>
      </pc:docMkLst>
      <pc:sldChg chg="modSp">
        <pc:chgData name="Stefano Ferrari" userId="S::ge96hap@mytum.de::12614f5b-92f2-46fc-80cb-33d73f1bc615" providerId="AD" clId="Web-{4229ABFB-B931-4668-979A-4859C149E8B7}" dt="2021-11-06T14:02:27.563" v="57" actId="20577"/>
        <pc:sldMkLst>
          <pc:docMk/>
          <pc:sldMk cId="1776074079" sldId="259"/>
        </pc:sldMkLst>
        <pc:spChg chg="mod">
          <ac:chgData name="Stefano Ferrari" userId="S::ge96hap@mytum.de::12614f5b-92f2-46fc-80cb-33d73f1bc615" providerId="AD" clId="Web-{4229ABFB-B931-4668-979A-4859C149E8B7}" dt="2021-11-06T13:57:16.620" v="6" actId="20577"/>
          <ac:spMkLst>
            <pc:docMk/>
            <pc:sldMk cId="1776074079" sldId="259"/>
            <ac:spMk id="11" creationId="{C6E8BA22-642E-4CCE-9474-CDC441D67944}"/>
          </ac:spMkLst>
        </pc:spChg>
        <pc:spChg chg="mod">
          <ac:chgData name="Stefano Ferrari" userId="S::ge96hap@mytum.de::12614f5b-92f2-46fc-80cb-33d73f1bc615" providerId="AD" clId="Web-{4229ABFB-B931-4668-979A-4859C149E8B7}" dt="2021-11-06T13:59:05.060" v="21" actId="20577"/>
          <ac:spMkLst>
            <pc:docMk/>
            <pc:sldMk cId="1776074079" sldId="259"/>
            <ac:spMk id="12" creationId="{168E211C-4ED2-42CE-B82C-C4DE898B0155}"/>
          </ac:spMkLst>
        </pc:spChg>
        <pc:spChg chg="mod">
          <ac:chgData name="Stefano Ferrari" userId="S::ge96hap@mytum.de::12614f5b-92f2-46fc-80cb-33d73f1bc615" providerId="AD" clId="Web-{4229ABFB-B931-4668-979A-4859C149E8B7}" dt="2021-11-06T13:57:30.511" v="13" actId="20577"/>
          <ac:spMkLst>
            <pc:docMk/>
            <pc:sldMk cId="1776074079" sldId="259"/>
            <ac:spMk id="17" creationId="{B9AA2057-C6AC-4212-AA57-E22DF07ABAE3}"/>
          </ac:spMkLst>
        </pc:spChg>
        <pc:spChg chg="mod">
          <ac:chgData name="Stefano Ferrari" userId="S::ge96hap@mytum.de::12614f5b-92f2-46fc-80cb-33d73f1bc615" providerId="AD" clId="Web-{4229ABFB-B931-4668-979A-4859C149E8B7}" dt="2021-11-06T13:57:00.026" v="4" actId="20577"/>
          <ac:spMkLst>
            <pc:docMk/>
            <pc:sldMk cId="1776074079" sldId="259"/>
            <ac:spMk id="18" creationId="{908692D0-410D-44BB-AE1B-D37B1F34A372}"/>
          </ac:spMkLst>
        </pc:spChg>
        <pc:spChg chg="mod">
          <ac:chgData name="Stefano Ferrari" userId="S::ge96hap@mytum.de::12614f5b-92f2-46fc-80cb-33d73f1bc615" providerId="AD" clId="Web-{4229ABFB-B931-4668-979A-4859C149E8B7}" dt="2021-11-06T14:01:21.968" v="50" actId="20577"/>
          <ac:spMkLst>
            <pc:docMk/>
            <pc:sldMk cId="1776074079" sldId="259"/>
            <ac:spMk id="21" creationId="{708A90E6-641E-4265-8A9D-B46662C1E4D9}"/>
          </ac:spMkLst>
        </pc:spChg>
        <pc:spChg chg="mod">
          <ac:chgData name="Stefano Ferrari" userId="S::ge96hap@mytum.de::12614f5b-92f2-46fc-80cb-33d73f1bc615" providerId="AD" clId="Web-{4229ABFB-B931-4668-979A-4859C149E8B7}" dt="2021-11-06T14:02:27.563" v="57" actId="20577"/>
          <ac:spMkLst>
            <pc:docMk/>
            <pc:sldMk cId="1776074079" sldId="259"/>
            <ac:spMk id="24" creationId="{742AC175-2FA4-4242-AC5D-16182BCAA085}"/>
          </ac:spMkLst>
        </pc:spChg>
      </pc:sldChg>
      <pc:sldChg chg="modSp">
        <pc:chgData name="Stefano Ferrari" userId="S::ge96hap@mytum.de::12614f5b-92f2-46fc-80cb-33d73f1bc615" providerId="AD" clId="Web-{4229ABFB-B931-4668-979A-4859C149E8B7}" dt="2021-11-06T14:06:36.928" v="146" actId="20577"/>
        <pc:sldMkLst>
          <pc:docMk/>
          <pc:sldMk cId="4240894400" sldId="260"/>
        </pc:sldMkLst>
        <pc:spChg chg="mod">
          <ac:chgData name="Stefano Ferrari" userId="S::ge96hap@mytum.de::12614f5b-92f2-46fc-80cb-33d73f1bc615" providerId="AD" clId="Web-{4229ABFB-B931-4668-979A-4859C149E8B7}" dt="2021-11-06T14:04:08.284" v="81" actId="20577"/>
          <ac:spMkLst>
            <pc:docMk/>
            <pc:sldMk cId="4240894400" sldId="260"/>
            <ac:spMk id="12" creationId="{168E211C-4ED2-42CE-B82C-C4DE898B0155}"/>
          </ac:spMkLst>
        </pc:spChg>
        <pc:spChg chg="mod">
          <ac:chgData name="Stefano Ferrari" userId="S::ge96hap@mytum.de::12614f5b-92f2-46fc-80cb-33d73f1bc615" providerId="AD" clId="Web-{4229ABFB-B931-4668-979A-4859C149E8B7}" dt="2021-11-06T14:04:29.456" v="95" actId="20577"/>
          <ac:spMkLst>
            <pc:docMk/>
            <pc:sldMk cId="4240894400" sldId="260"/>
            <ac:spMk id="18" creationId="{908692D0-410D-44BB-AE1B-D37B1F34A372}"/>
          </ac:spMkLst>
        </pc:spChg>
        <pc:spChg chg="mod">
          <ac:chgData name="Stefano Ferrari" userId="S::ge96hap@mytum.de::12614f5b-92f2-46fc-80cb-33d73f1bc615" providerId="AD" clId="Web-{4229ABFB-B931-4668-979A-4859C149E8B7}" dt="2021-11-06T14:05:49.676" v="123" actId="20577"/>
          <ac:spMkLst>
            <pc:docMk/>
            <pc:sldMk cId="4240894400" sldId="260"/>
            <ac:spMk id="21" creationId="{708A90E6-641E-4265-8A9D-B46662C1E4D9}"/>
          </ac:spMkLst>
        </pc:spChg>
        <pc:spChg chg="mod">
          <ac:chgData name="Stefano Ferrari" userId="S::ge96hap@mytum.de::12614f5b-92f2-46fc-80cb-33d73f1bc615" providerId="AD" clId="Web-{4229ABFB-B931-4668-979A-4859C149E8B7}" dt="2021-11-06T14:06:36.928" v="146" actId="20577"/>
          <ac:spMkLst>
            <pc:docMk/>
            <pc:sldMk cId="4240894400" sldId="260"/>
            <ac:spMk id="24" creationId="{742AC175-2FA4-4242-AC5D-16182BCAA085}"/>
          </ac:spMkLst>
        </pc:spChg>
      </pc:sldChg>
    </pc:docChg>
  </pc:docChgLst>
  <pc:docChgLst>
    <pc:chgData name="Vincent Brunner" userId="S::ge65tew@mytum.de::0582dc11-ab77-45d1-b857-5691c17b18d5" providerId="AD" clId="Web-{C5DB4737-DC6F-4432-9FF4-45624F2DBA3C}"/>
    <pc:docChg chg="modSld">
      <pc:chgData name="Vincent Brunner" userId="S::ge65tew@mytum.de::0582dc11-ab77-45d1-b857-5691c17b18d5" providerId="AD" clId="Web-{C5DB4737-DC6F-4432-9FF4-45624F2DBA3C}" dt="2021-11-05T19:34:19.179" v="482"/>
      <pc:docMkLst>
        <pc:docMk/>
      </pc:docMkLst>
      <pc:sldChg chg="modSp">
        <pc:chgData name="Vincent Brunner" userId="S::ge65tew@mytum.de::0582dc11-ab77-45d1-b857-5691c17b18d5" providerId="AD" clId="Web-{C5DB4737-DC6F-4432-9FF4-45624F2DBA3C}" dt="2021-11-05T18:38:25.917" v="466" actId="20577"/>
        <pc:sldMkLst>
          <pc:docMk/>
          <pc:sldMk cId="823559921" sldId="257"/>
        </pc:sldMkLst>
        <pc:spChg chg="mod">
          <ac:chgData name="Vincent Brunner" userId="S::ge65tew@mytum.de::0582dc11-ab77-45d1-b857-5691c17b18d5" providerId="AD" clId="Web-{C5DB4737-DC6F-4432-9FF4-45624F2DBA3C}" dt="2021-11-05T18:37:10.165" v="390"/>
          <ac:spMkLst>
            <pc:docMk/>
            <pc:sldMk cId="823559921" sldId="257"/>
            <ac:spMk id="5" creationId="{0013AEA6-E54E-4D27-80A9-1E208A7AC29A}"/>
          </ac:spMkLst>
        </pc:spChg>
        <pc:spChg chg="mod">
          <ac:chgData name="Vincent Brunner" userId="S::ge65tew@mytum.de::0582dc11-ab77-45d1-b857-5691c17b18d5" providerId="AD" clId="Web-{C5DB4737-DC6F-4432-9FF4-45624F2DBA3C}" dt="2021-11-05T18:38:25.917" v="466" actId="20577"/>
          <ac:spMkLst>
            <pc:docMk/>
            <pc:sldMk cId="823559921" sldId="257"/>
            <ac:spMk id="19" creationId="{A94DF66F-7FBE-40F9-91CF-C8FA5CA8416E}"/>
          </ac:spMkLst>
        </pc:spChg>
      </pc:sldChg>
      <pc:sldChg chg="modSp">
        <pc:chgData name="Vincent Brunner" userId="S::ge65tew@mytum.de::0582dc11-ab77-45d1-b857-5691c17b18d5" providerId="AD" clId="Web-{C5DB4737-DC6F-4432-9FF4-45624F2DBA3C}" dt="2021-11-05T19:07:48.188" v="479"/>
        <pc:sldMkLst>
          <pc:docMk/>
          <pc:sldMk cId="1776074079" sldId="259"/>
        </pc:sldMkLst>
        <pc:spChg chg="mod">
          <ac:chgData name="Vincent Brunner" userId="S::ge65tew@mytum.de::0582dc11-ab77-45d1-b857-5691c17b18d5" providerId="AD" clId="Web-{C5DB4737-DC6F-4432-9FF4-45624F2DBA3C}" dt="2021-11-05T19:07:48.188" v="479"/>
          <ac:spMkLst>
            <pc:docMk/>
            <pc:sldMk cId="1776074079" sldId="259"/>
            <ac:spMk id="5" creationId="{0013AEA6-E54E-4D27-80A9-1E208A7AC29A}"/>
          </ac:spMkLst>
        </pc:spChg>
        <pc:spChg chg="mod">
          <ac:chgData name="Vincent Brunner" userId="S::ge65tew@mytum.de::0582dc11-ab77-45d1-b857-5691c17b18d5" providerId="AD" clId="Web-{C5DB4737-DC6F-4432-9FF4-45624F2DBA3C}" dt="2021-11-05T19:06:28.374" v="468" actId="20577"/>
          <ac:spMkLst>
            <pc:docMk/>
            <pc:sldMk cId="1776074079" sldId="259"/>
            <ac:spMk id="19" creationId="{4DE56C64-3B8D-40AA-AF1E-57F7CDDD26DE}"/>
          </ac:spMkLst>
        </pc:spChg>
      </pc:sldChg>
      <pc:sldChg chg="modSp">
        <pc:chgData name="Vincent Brunner" userId="S::ge65tew@mytum.de::0582dc11-ab77-45d1-b857-5691c17b18d5" providerId="AD" clId="Web-{C5DB4737-DC6F-4432-9FF4-45624F2DBA3C}" dt="2021-11-05T19:34:19.179" v="482"/>
        <pc:sldMkLst>
          <pc:docMk/>
          <pc:sldMk cId="4240894400" sldId="260"/>
        </pc:sldMkLst>
        <pc:spChg chg="mod">
          <ac:chgData name="Vincent Brunner" userId="S::ge65tew@mytum.de::0582dc11-ab77-45d1-b857-5691c17b18d5" providerId="AD" clId="Web-{C5DB4737-DC6F-4432-9FF4-45624F2DBA3C}" dt="2021-11-05T18:38:13.416" v="464" actId="20577"/>
          <ac:spMkLst>
            <pc:docMk/>
            <pc:sldMk cId="4240894400" sldId="260"/>
            <ac:spMk id="4" creationId="{ED69CD50-862B-4A9D-B53F-FF5F84DC1FDE}"/>
          </ac:spMkLst>
        </pc:spChg>
        <pc:spChg chg="mod">
          <ac:chgData name="Vincent Brunner" userId="S::ge65tew@mytum.de::0582dc11-ab77-45d1-b857-5691c17b18d5" providerId="AD" clId="Web-{C5DB4737-DC6F-4432-9FF4-45624F2DBA3C}" dt="2021-11-05T19:34:19.179" v="482"/>
          <ac:spMkLst>
            <pc:docMk/>
            <pc:sldMk cId="4240894400" sldId="260"/>
            <ac:spMk id="5" creationId="{0013AEA6-E54E-4D27-80A9-1E208A7AC29A}"/>
          </ac:spMkLst>
        </pc:spChg>
      </pc:sldChg>
    </pc:docChg>
  </pc:docChgLst>
  <pc:docChgLst>
    <pc:chgData name="Bea Seibert" userId="S::gu58lal@mytum.de::cd96aaf6-9ed8-4285-a516-452073d782dd" providerId="AD" clId="Web-{6C781C9C-9031-4C7B-A522-F9F7911067B6}"/>
    <pc:docChg chg="modSld">
      <pc:chgData name="Bea Seibert" userId="S::gu58lal@mytum.de::cd96aaf6-9ed8-4285-a516-452073d782dd" providerId="AD" clId="Web-{6C781C9C-9031-4C7B-A522-F9F7911067B6}" dt="2021-11-03T10:11:13.830" v="720" actId="20577"/>
      <pc:docMkLst>
        <pc:docMk/>
      </pc:docMkLst>
      <pc:sldChg chg="delSp modSp">
        <pc:chgData name="Bea Seibert" userId="S::gu58lal@mytum.de::cd96aaf6-9ed8-4285-a516-452073d782dd" providerId="AD" clId="Web-{6C781C9C-9031-4C7B-A522-F9F7911067B6}" dt="2021-11-03T10:03:43.367" v="501"/>
        <pc:sldMkLst>
          <pc:docMk/>
          <pc:sldMk cId="823559921" sldId="257"/>
        </pc:sldMkLst>
        <pc:spChg chg="del mod">
          <ac:chgData name="Bea Seibert" userId="S::gu58lal@mytum.de::cd96aaf6-9ed8-4285-a516-452073d782dd" providerId="AD" clId="Web-{6C781C9C-9031-4C7B-A522-F9F7911067B6}" dt="2021-11-03T10:03:43.367" v="501"/>
          <ac:spMkLst>
            <pc:docMk/>
            <pc:sldMk cId="823559921" sldId="257"/>
            <ac:spMk id="2" creationId="{057CB1CC-6F17-4A40-95B2-B1D77E804AF6}"/>
          </ac:spMkLst>
        </pc:spChg>
        <pc:spChg chg="mod">
          <ac:chgData name="Bea Seibert" userId="S::gu58lal@mytum.de::cd96aaf6-9ed8-4285-a516-452073d782dd" providerId="AD" clId="Web-{6C781C9C-9031-4C7B-A522-F9F7911067B6}" dt="2021-11-03T10:03:38.774" v="499" actId="20577"/>
          <ac:spMkLst>
            <pc:docMk/>
            <pc:sldMk cId="823559921" sldId="257"/>
            <ac:spMk id="19" creationId="{A94DF66F-7FBE-40F9-91CF-C8FA5CA8416E}"/>
          </ac:spMkLst>
        </pc:spChg>
      </pc:sldChg>
      <pc:sldChg chg="modSp">
        <pc:chgData name="Bea Seibert" userId="S::gu58lal@mytum.de::cd96aaf6-9ed8-4285-a516-452073d782dd" providerId="AD" clId="Web-{6C781C9C-9031-4C7B-A522-F9F7911067B6}" dt="2021-11-03T10:09:22.937" v="680" actId="20577"/>
        <pc:sldMkLst>
          <pc:docMk/>
          <pc:sldMk cId="1776074079" sldId="259"/>
        </pc:sldMkLst>
        <pc:spChg chg="mod">
          <ac:chgData name="Bea Seibert" userId="S::gu58lal@mytum.de::cd96aaf6-9ed8-4285-a516-452073d782dd" providerId="AD" clId="Web-{6C781C9C-9031-4C7B-A522-F9F7911067B6}" dt="2021-11-03T10:07:30.044" v="598" actId="20577"/>
          <ac:spMkLst>
            <pc:docMk/>
            <pc:sldMk cId="1776074079" sldId="259"/>
            <ac:spMk id="12" creationId="{168E211C-4ED2-42CE-B82C-C4DE898B0155}"/>
          </ac:spMkLst>
        </pc:spChg>
        <pc:spChg chg="mod">
          <ac:chgData name="Bea Seibert" userId="S::gu58lal@mytum.de::cd96aaf6-9ed8-4285-a516-452073d782dd" providerId="AD" clId="Web-{6C781C9C-9031-4C7B-A522-F9F7911067B6}" dt="2021-11-03T10:07:56.076" v="618" actId="20577"/>
          <ac:spMkLst>
            <pc:docMk/>
            <pc:sldMk cId="1776074079" sldId="259"/>
            <ac:spMk id="17" creationId="{B9AA2057-C6AC-4212-AA57-E22DF07ABAE3}"/>
          </ac:spMkLst>
        </pc:spChg>
        <pc:spChg chg="mod">
          <ac:chgData name="Bea Seibert" userId="S::gu58lal@mytum.de::cd96aaf6-9ed8-4285-a516-452073d782dd" providerId="AD" clId="Web-{6C781C9C-9031-4C7B-A522-F9F7911067B6}" dt="2021-11-03T10:07:53.529" v="617" actId="20577"/>
          <ac:spMkLst>
            <pc:docMk/>
            <pc:sldMk cId="1776074079" sldId="259"/>
            <ac:spMk id="18" creationId="{908692D0-410D-44BB-AE1B-D37B1F34A372}"/>
          </ac:spMkLst>
        </pc:spChg>
        <pc:spChg chg="mod">
          <ac:chgData name="Bea Seibert" userId="S::gu58lal@mytum.de::cd96aaf6-9ed8-4285-a516-452073d782dd" providerId="AD" clId="Web-{6C781C9C-9031-4C7B-A522-F9F7911067B6}" dt="2021-11-03T10:09:22.937" v="680" actId="20577"/>
          <ac:spMkLst>
            <pc:docMk/>
            <pc:sldMk cId="1776074079" sldId="259"/>
            <ac:spMk id="19" creationId="{4DE56C64-3B8D-40AA-AF1E-57F7CDDD26DE}"/>
          </ac:spMkLst>
        </pc:spChg>
        <pc:spChg chg="mod">
          <ac:chgData name="Bea Seibert" userId="S::gu58lal@mytum.de::cd96aaf6-9ed8-4285-a516-452073d782dd" providerId="AD" clId="Web-{6C781C9C-9031-4C7B-A522-F9F7911067B6}" dt="2021-11-03T09:56:28.421" v="213" actId="20577"/>
          <ac:spMkLst>
            <pc:docMk/>
            <pc:sldMk cId="1776074079" sldId="259"/>
            <ac:spMk id="21" creationId="{708A90E6-641E-4265-8A9D-B46662C1E4D9}"/>
          </ac:spMkLst>
        </pc:spChg>
        <pc:spChg chg="mod">
          <ac:chgData name="Bea Seibert" userId="S::gu58lal@mytum.de::cd96aaf6-9ed8-4285-a516-452073d782dd" providerId="AD" clId="Web-{6C781C9C-9031-4C7B-A522-F9F7911067B6}" dt="2021-11-03T10:07:43.482" v="613" actId="20577"/>
          <ac:spMkLst>
            <pc:docMk/>
            <pc:sldMk cId="1776074079" sldId="259"/>
            <ac:spMk id="24" creationId="{742AC175-2FA4-4242-AC5D-16182BCAA085}"/>
          </ac:spMkLst>
        </pc:spChg>
        <pc:spChg chg="mod">
          <ac:chgData name="Bea Seibert" userId="S::gu58lal@mytum.de::cd96aaf6-9ed8-4285-a516-452073d782dd" providerId="AD" clId="Web-{6C781C9C-9031-4C7B-A522-F9F7911067B6}" dt="2021-11-03T09:57:21.266" v="247" actId="20577"/>
          <ac:spMkLst>
            <pc:docMk/>
            <pc:sldMk cId="1776074079" sldId="259"/>
            <ac:spMk id="25" creationId="{E4AE38F8-6499-4096-8578-7C5A20F373ED}"/>
          </ac:spMkLst>
        </pc:spChg>
      </pc:sldChg>
      <pc:sldChg chg="modSp">
        <pc:chgData name="Bea Seibert" userId="S::gu58lal@mytum.de::cd96aaf6-9ed8-4285-a516-452073d782dd" providerId="AD" clId="Web-{6C781C9C-9031-4C7B-A522-F9F7911067B6}" dt="2021-11-03T10:11:13.830" v="720" actId="20577"/>
        <pc:sldMkLst>
          <pc:docMk/>
          <pc:sldMk cId="4240894400" sldId="260"/>
        </pc:sldMkLst>
        <pc:spChg chg="mod">
          <ac:chgData name="Bea Seibert" userId="S::gu58lal@mytum.de::cd96aaf6-9ed8-4285-a516-452073d782dd" providerId="AD" clId="Web-{6C781C9C-9031-4C7B-A522-F9F7911067B6}" dt="2021-11-03T10:04:02.962" v="502" actId="20577"/>
          <ac:spMkLst>
            <pc:docMk/>
            <pc:sldMk cId="4240894400" sldId="260"/>
            <ac:spMk id="7" creationId="{10CACA94-D12D-41B0-8201-0DB8F889DB04}"/>
          </ac:spMkLst>
        </pc:spChg>
        <pc:spChg chg="mod">
          <ac:chgData name="Bea Seibert" userId="S::gu58lal@mytum.de::cd96aaf6-9ed8-4285-a516-452073d782dd" providerId="AD" clId="Web-{6C781C9C-9031-4C7B-A522-F9F7911067B6}" dt="2021-11-03T10:03:20.742" v="497" actId="20577"/>
          <ac:spMkLst>
            <pc:docMk/>
            <pc:sldMk cId="4240894400" sldId="260"/>
            <ac:spMk id="12" creationId="{168E211C-4ED2-42CE-B82C-C4DE898B0155}"/>
          </ac:spMkLst>
        </pc:spChg>
        <pc:spChg chg="mod">
          <ac:chgData name="Bea Seibert" userId="S::gu58lal@mytum.de::cd96aaf6-9ed8-4285-a516-452073d782dd" providerId="AD" clId="Web-{6C781C9C-9031-4C7B-A522-F9F7911067B6}" dt="2021-11-03T10:01:56.272" v="463" actId="20577"/>
          <ac:spMkLst>
            <pc:docMk/>
            <pc:sldMk cId="4240894400" sldId="260"/>
            <ac:spMk id="17" creationId="{B9AA2057-C6AC-4212-AA57-E22DF07ABAE3}"/>
          </ac:spMkLst>
        </pc:spChg>
        <pc:spChg chg="mod">
          <ac:chgData name="Bea Seibert" userId="S::gu58lal@mytum.de::cd96aaf6-9ed8-4285-a516-452073d782dd" providerId="AD" clId="Web-{6C781C9C-9031-4C7B-A522-F9F7911067B6}" dt="2021-11-03T10:11:13.830" v="720" actId="20577"/>
          <ac:spMkLst>
            <pc:docMk/>
            <pc:sldMk cId="4240894400" sldId="260"/>
            <ac:spMk id="18" creationId="{908692D0-410D-44BB-AE1B-D37B1F34A372}"/>
          </ac:spMkLst>
        </pc:spChg>
        <pc:spChg chg="mod">
          <ac:chgData name="Bea Seibert" userId="S::gu58lal@mytum.de::cd96aaf6-9ed8-4285-a516-452073d782dd" providerId="AD" clId="Web-{6C781C9C-9031-4C7B-A522-F9F7911067B6}" dt="2021-11-03T10:11:06.924" v="713" actId="20577"/>
          <ac:spMkLst>
            <pc:docMk/>
            <pc:sldMk cId="4240894400" sldId="260"/>
            <ac:spMk id="24" creationId="{742AC175-2FA4-4242-AC5D-16182BCAA085}"/>
          </ac:spMkLst>
        </pc:spChg>
        <pc:spChg chg="mod">
          <ac:chgData name="Bea Seibert" userId="S::gu58lal@mytum.de::cd96aaf6-9ed8-4285-a516-452073d782dd" providerId="AD" clId="Web-{6C781C9C-9031-4C7B-A522-F9F7911067B6}" dt="2021-11-03T10:00:56.942" v="399" actId="20577"/>
          <ac:spMkLst>
            <pc:docMk/>
            <pc:sldMk cId="4240894400" sldId="260"/>
            <ac:spMk id="25" creationId="{E4AE38F8-6499-4096-8578-7C5A20F373ED}"/>
          </ac:spMkLst>
        </pc:spChg>
      </pc:sldChg>
    </pc:docChg>
  </pc:docChgLst>
  <pc:docChgLst>
    <pc:chgData name="Bea Seibert" userId="S::gu58lal@mytum.de::cd96aaf6-9ed8-4285-a516-452073d782dd" providerId="AD" clId="Web-{FA01B0AC-832A-47F3-BD21-5F74CA38781F}"/>
    <pc:docChg chg="modSld">
      <pc:chgData name="Bea Seibert" userId="S::gu58lal@mytum.de::cd96aaf6-9ed8-4285-a516-452073d782dd" providerId="AD" clId="Web-{FA01B0AC-832A-47F3-BD21-5F74CA38781F}" dt="2021-11-03T16:33:56.986" v="233" actId="20577"/>
      <pc:docMkLst>
        <pc:docMk/>
      </pc:docMkLst>
      <pc:sldChg chg="modSp">
        <pc:chgData name="Bea Seibert" userId="S::gu58lal@mytum.de::cd96aaf6-9ed8-4285-a516-452073d782dd" providerId="AD" clId="Web-{FA01B0AC-832A-47F3-BD21-5F74CA38781F}" dt="2021-11-03T16:32:44.376" v="231" actId="20577"/>
        <pc:sldMkLst>
          <pc:docMk/>
          <pc:sldMk cId="823559921" sldId="257"/>
        </pc:sldMkLst>
        <pc:spChg chg="mod">
          <ac:chgData name="Bea Seibert" userId="S::gu58lal@mytum.de::cd96aaf6-9ed8-4285-a516-452073d782dd" providerId="AD" clId="Web-{FA01B0AC-832A-47F3-BD21-5F74CA38781F}" dt="2021-11-03T16:32:44.376" v="231" actId="20577"/>
          <ac:spMkLst>
            <pc:docMk/>
            <pc:sldMk cId="823559921" sldId="257"/>
            <ac:spMk id="19" creationId="{A94DF66F-7FBE-40F9-91CF-C8FA5CA8416E}"/>
          </ac:spMkLst>
        </pc:spChg>
      </pc:sldChg>
      <pc:sldChg chg="modSp">
        <pc:chgData name="Bea Seibert" userId="S::gu58lal@mytum.de::cd96aaf6-9ed8-4285-a516-452073d782dd" providerId="AD" clId="Web-{FA01B0AC-832A-47F3-BD21-5F74CA38781F}" dt="2021-11-03T16:32:34.860" v="228" actId="14100"/>
        <pc:sldMkLst>
          <pc:docMk/>
          <pc:sldMk cId="1776074079" sldId="259"/>
        </pc:sldMkLst>
        <pc:spChg chg="mod">
          <ac:chgData name="Bea Seibert" userId="S::gu58lal@mytum.de::cd96aaf6-9ed8-4285-a516-452073d782dd" providerId="AD" clId="Web-{FA01B0AC-832A-47F3-BD21-5F74CA38781F}" dt="2021-11-03T16:32:34.860" v="228" actId="14100"/>
          <ac:spMkLst>
            <pc:docMk/>
            <pc:sldMk cId="1776074079" sldId="259"/>
            <ac:spMk id="12" creationId="{168E211C-4ED2-42CE-B82C-C4DE898B0155}"/>
          </ac:spMkLst>
        </pc:spChg>
        <pc:spChg chg="mod">
          <ac:chgData name="Bea Seibert" userId="S::gu58lal@mytum.de::cd96aaf6-9ed8-4285-a516-452073d782dd" providerId="AD" clId="Web-{FA01B0AC-832A-47F3-BD21-5F74CA38781F}" dt="2021-11-03T16:19:59.844" v="27" actId="20577"/>
          <ac:spMkLst>
            <pc:docMk/>
            <pc:sldMk cId="1776074079" sldId="259"/>
            <ac:spMk id="19" creationId="{4DE56C64-3B8D-40AA-AF1E-57F7CDDD26DE}"/>
          </ac:spMkLst>
        </pc:spChg>
        <pc:spChg chg="mod">
          <ac:chgData name="Bea Seibert" userId="S::gu58lal@mytum.de::cd96aaf6-9ed8-4285-a516-452073d782dd" providerId="AD" clId="Web-{FA01B0AC-832A-47F3-BD21-5F74CA38781F}" dt="2021-11-03T16:31:21.593" v="214" actId="14100"/>
          <ac:spMkLst>
            <pc:docMk/>
            <pc:sldMk cId="1776074079" sldId="259"/>
            <ac:spMk id="21" creationId="{708A90E6-641E-4265-8A9D-B46662C1E4D9}"/>
          </ac:spMkLst>
        </pc:spChg>
      </pc:sldChg>
      <pc:sldChg chg="modSp">
        <pc:chgData name="Bea Seibert" userId="S::gu58lal@mytum.de::cd96aaf6-9ed8-4285-a516-452073d782dd" providerId="AD" clId="Web-{FA01B0AC-832A-47F3-BD21-5F74CA38781F}" dt="2021-11-03T16:33:56.986" v="233" actId="20577"/>
        <pc:sldMkLst>
          <pc:docMk/>
          <pc:sldMk cId="4240894400" sldId="260"/>
        </pc:sldMkLst>
        <pc:spChg chg="mod">
          <ac:chgData name="Bea Seibert" userId="S::gu58lal@mytum.de::cd96aaf6-9ed8-4285-a516-452073d782dd" providerId="AD" clId="Web-{FA01B0AC-832A-47F3-BD21-5F74CA38781F}" dt="2021-11-03T16:20:52.595" v="66" actId="20577"/>
          <ac:spMkLst>
            <pc:docMk/>
            <pc:sldMk cId="4240894400" sldId="260"/>
            <ac:spMk id="4" creationId="{ED69CD50-862B-4A9D-B53F-FF5F84DC1FDE}"/>
          </ac:spMkLst>
        </pc:spChg>
        <pc:spChg chg="mod">
          <ac:chgData name="Bea Seibert" userId="S::gu58lal@mytum.de::cd96aaf6-9ed8-4285-a516-452073d782dd" providerId="AD" clId="Web-{FA01B0AC-832A-47F3-BD21-5F74CA38781F}" dt="2021-11-03T16:22:16.378" v="75" actId="20577"/>
          <ac:spMkLst>
            <pc:docMk/>
            <pc:sldMk cId="4240894400" sldId="260"/>
            <ac:spMk id="7" creationId="{10CACA94-D12D-41B0-8201-0DB8F889DB04}"/>
          </ac:spMkLst>
        </pc:spChg>
        <pc:spChg chg="mod">
          <ac:chgData name="Bea Seibert" userId="S::gu58lal@mytum.de::cd96aaf6-9ed8-4285-a516-452073d782dd" providerId="AD" clId="Web-{FA01B0AC-832A-47F3-BD21-5F74CA38781F}" dt="2021-11-03T16:28:16.932" v="142" actId="20577"/>
          <ac:spMkLst>
            <pc:docMk/>
            <pc:sldMk cId="4240894400" sldId="260"/>
            <ac:spMk id="9" creationId="{AE5A845B-2A1C-4BA7-82A5-FBC1118AEDA4}"/>
          </ac:spMkLst>
        </pc:spChg>
        <pc:spChg chg="mod">
          <ac:chgData name="Bea Seibert" userId="S::gu58lal@mytum.de::cd96aaf6-9ed8-4285-a516-452073d782dd" providerId="AD" clId="Web-{FA01B0AC-832A-47F3-BD21-5F74CA38781F}" dt="2021-11-03T16:23:59.115" v="81" actId="20577"/>
          <ac:spMkLst>
            <pc:docMk/>
            <pc:sldMk cId="4240894400" sldId="260"/>
            <ac:spMk id="10" creationId="{AD789057-EBC5-4249-B213-1EF0CF40C4B9}"/>
          </ac:spMkLst>
        </pc:spChg>
        <pc:spChg chg="mod">
          <ac:chgData name="Bea Seibert" userId="S::gu58lal@mytum.de::cd96aaf6-9ed8-4285-a516-452073d782dd" providerId="AD" clId="Web-{FA01B0AC-832A-47F3-BD21-5F74CA38781F}" dt="2021-11-03T16:33:56.986" v="233" actId="20577"/>
          <ac:spMkLst>
            <pc:docMk/>
            <pc:sldMk cId="4240894400" sldId="260"/>
            <ac:spMk id="25" creationId="{E4AE38F8-6499-4096-8578-7C5A20F373ED}"/>
          </ac:spMkLst>
        </pc:spChg>
      </pc:sldChg>
    </pc:docChg>
  </pc:docChgLst>
  <pc:docChgLst>
    <pc:chgData name="Bea Seibert" userId="S::gu58lal@mytum.de::cd96aaf6-9ed8-4285-a516-452073d782dd" providerId="AD" clId="Web-{1884A91B-905A-4885-9255-1E26738928D8}"/>
    <pc:docChg chg="modSld">
      <pc:chgData name="Bea Seibert" userId="S::gu58lal@mytum.de::cd96aaf6-9ed8-4285-a516-452073d782dd" providerId="AD" clId="Web-{1884A91B-905A-4885-9255-1E26738928D8}" dt="2021-11-03T16:52:37.744" v="91" actId="20577"/>
      <pc:docMkLst>
        <pc:docMk/>
      </pc:docMkLst>
      <pc:sldChg chg="modSp">
        <pc:chgData name="Bea Seibert" userId="S::gu58lal@mytum.de::cd96aaf6-9ed8-4285-a516-452073d782dd" providerId="AD" clId="Web-{1884A91B-905A-4885-9255-1E26738928D8}" dt="2021-11-03T16:52:37.744" v="91" actId="20577"/>
        <pc:sldMkLst>
          <pc:docMk/>
          <pc:sldMk cId="4240894400" sldId="260"/>
        </pc:sldMkLst>
        <pc:spChg chg="mod">
          <ac:chgData name="Bea Seibert" userId="S::gu58lal@mytum.de::cd96aaf6-9ed8-4285-a516-452073d782dd" providerId="AD" clId="Web-{1884A91B-905A-4885-9255-1E26738928D8}" dt="2021-11-03T16:52:37.744" v="91" actId="20577"/>
          <ac:spMkLst>
            <pc:docMk/>
            <pc:sldMk cId="4240894400" sldId="260"/>
            <ac:spMk id="12" creationId="{168E211C-4ED2-42CE-B82C-C4DE898B0155}"/>
          </ac:spMkLst>
        </pc:spChg>
        <pc:spChg chg="mod">
          <ac:chgData name="Bea Seibert" userId="S::gu58lal@mytum.de::cd96aaf6-9ed8-4285-a516-452073d782dd" providerId="AD" clId="Web-{1884A91B-905A-4885-9255-1E26738928D8}" dt="2021-11-03T16:49:28.662" v="1" actId="20577"/>
          <ac:spMkLst>
            <pc:docMk/>
            <pc:sldMk cId="4240894400" sldId="260"/>
            <ac:spMk id="18" creationId="{908692D0-410D-44BB-AE1B-D37B1F34A372}"/>
          </ac:spMkLst>
        </pc:spChg>
        <pc:spChg chg="mod">
          <ac:chgData name="Bea Seibert" userId="S::gu58lal@mytum.de::cd96aaf6-9ed8-4285-a516-452073d782dd" providerId="AD" clId="Web-{1884A91B-905A-4885-9255-1E26738928D8}" dt="2021-11-03T16:52:34.150" v="88" actId="20577"/>
          <ac:spMkLst>
            <pc:docMk/>
            <pc:sldMk cId="4240894400" sldId="260"/>
            <ac:spMk id="21" creationId="{708A90E6-641E-4265-8A9D-B46662C1E4D9}"/>
          </ac:spMkLst>
        </pc:spChg>
        <pc:spChg chg="mod">
          <ac:chgData name="Bea Seibert" userId="S::gu58lal@mytum.de::cd96aaf6-9ed8-4285-a516-452073d782dd" providerId="AD" clId="Web-{1884A91B-905A-4885-9255-1E26738928D8}" dt="2021-11-03T16:50:37.117" v="29" actId="20577"/>
          <ac:spMkLst>
            <pc:docMk/>
            <pc:sldMk cId="4240894400" sldId="260"/>
            <ac:spMk id="24" creationId="{742AC175-2FA4-4242-AC5D-16182BCAA085}"/>
          </ac:spMkLst>
        </pc:spChg>
        <pc:spChg chg="mod">
          <ac:chgData name="Bea Seibert" userId="S::gu58lal@mytum.de::cd96aaf6-9ed8-4285-a516-452073d782dd" providerId="AD" clId="Web-{1884A91B-905A-4885-9255-1E26738928D8}" dt="2021-11-03T16:50:50.242" v="34" actId="20577"/>
          <ac:spMkLst>
            <pc:docMk/>
            <pc:sldMk cId="4240894400" sldId="260"/>
            <ac:spMk id="25" creationId="{E4AE38F8-6499-4096-8578-7C5A20F373E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EE2C4-DD78-4C07-8B89-5E772838C9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T"/>
          </a:p>
        </p:txBody>
      </p:sp>
      <p:sp>
        <p:nvSpPr>
          <p:cNvPr id="3" name="Subtitle 2">
            <a:extLst>
              <a:ext uri="{FF2B5EF4-FFF2-40B4-BE49-F238E27FC236}">
                <a16:creationId xmlns:a16="http://schemas.microsoft.com/office/drawing/2014/main" id="{9BE5E653-1E5B-4DCE-9BAB-B97F6E6E15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T"/>
          </a:p>
        </p:txBody>
      </p:sp>
      <p:sp>
        <p:nvSpPr>
          <p:cNvPr id="4" name="Date Placeholder 3">
            <a:extLst>
              <a:ext uri="{FF2B5EF4-FFF2-40B4-BE49-F238E27FC236}">
                <a16:creationId xmlns:a16="http://schemas.microsoft.com/office/drawing/2014/main" id="{225251FA-1737-4EBE-881B-C2FEFD11A1A5}"/>
              </a:ext>
            </a:extLst>
          </p:cNvPr>
          <p:cNvSpPr>
            <a:spLocks noGrp="1"/>
          </p:cNvSpPr>
          <p:nvPr>
            <p:ph type="dt" sz="half" idx="10"/>
          </p:nvPr>
        </p:nvSpPr>
        <p:spPr/>
        <p:txBody>
          <a:bodyPr/>
          <a:lstStyle/>
          <a:p>
            <a:fld id="{F3AED9E0-8EFB-4742-A191-586CD51D252D}" type="datetimeFigureOut">
              <a:rPr lang="en-AT" smtClean="0"/>
              <a:t>11/10/21</a:t>
            </a:fld>
            <a:endParaRPr lang="en-AT"/>
          </a:p>
        </p:txBody>
      </p:sp>
      <p:sp>
        <p:nvSpPr>
          <p:cNvPr id="5" name="Footer Placeholder 4">
            <a:extLst>
              <a:ext uri="{FF2B5EF4-FFF2-40B4-BE49-F238E27FC236}">
                <a16:creationId xmlns:a16="http://schemas.microsoft.com/office/drawing/2014/main" id="{D6FF15D9-542C-49C3-87D3-9406DC8CAA75}"/>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D2A4093D-9239-454A-B7A7-A94B86E3E2C0}"/>
              </a:ext>
            </a:extLst>
          </p:cNvPr>
          <p:cNvSpPr>
            <a:spLocks noGrp="1"/>
          </p:cNvSpPr>
          <p:nvPr>
            <p:ph type="sldNum" sz="quarter" idx="12"/>
          </p:nvPr>
        </p:nvSpPr>
        <p:spPr/>
        <p:txBody>
          <a:bodyPr/>
          <a:lstStyle/>
          <a:p>
            <a:fld id="{9ACCBD94-315C-4230-9C04-A4EB031FA25C}" type="slidenum">
              <a:rPr lang="en-AT" smtClean="0"/>
              <a:t>‹Nr.›</a:t>
            </a:fld>
            <a:endParaRPr lang="en-AT"/>
          </a:p>
        </p:txBody>
      </p:sp>
    </p:spTree>
    <p:extLst>
      <p:ext uri="{BB962C8B-B14F-4D97-AF65-F5344CB8AC3E}">
        <p14:creationId xmlns:p14="http://schemas.microsoft.com/office/powerpoint/2010/main" val="1801063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CA5E5-50AE-49EB-B471-6DA92C454563}"/>
              </a:ext>
            </a:extLst>
          </p:cNvPr>
          <p:cNvSpPr>
            <a:spLocks noGrp="1"/>
          </p:cNvSpPr>
          <p:nvPr>
            <p:ph type="title"/>
          </p:nvPr>
        </p:nvSpPr>
        <p:spPr/>
        <p:txBody>
          <a:bodyPr/>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CA42AE84-1C8D-42DE-B56E-A8139BFB5F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CF717E6B-6155-4E8B-BC6D-482AE08798EF}"/>
              </a:ext>
            </a:extLst>
          </p:cNvPr>
          <p:cNvSpPr>
            <a:spLocks noGrp="1"/>
          </p:cNvSpPr>
          <p:nvPr>
            <p:ph type="dt" sz="half" idx="10"/>
          </p:nvPr>
        </p:nvSpPr>
        <p:spPr/>
        <p:txBody>
          <a:bodyPr/>
          <a:lstStyle/>
          <a:p>
            <a:fld id="{F3AED9E0-8EFB-4742-A191-586CD51D252D}" type="datetimeFigureOut">
              <a:rPr lang="en-AT" smtClean="0"/>
              <a:t>11/10/21</a:t>
            </a:fld>
            <a:endParaRPr lang="en-AT"/>
          </a:p>
        </p:txBody>
      </p:sp>
      <p:sp>
        <p:nvSpPr>
          <p:cNvPr id="5" name="Footer Placeholder 4">
            <a:extLst>
              <a:ext uri="{FF2B5EF4-FFF2-40B4-BE49-F238E27FC236}">
                <a16:creationId xmlns:a16="http://schemas.microsoft.com/office/drawing/2014/main" id="{A6F01F0B-30EA-4250-8ED6-DB947488147D}"/>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DA12DD6F-6144-4FEE-8F0B-ECDA8ADED0E1}"/>
              </a:ext>
            </a:extLst>
          </p:cNvPr>
          <p:cNvSpPr>
            <a:spLocks noGrp="1"/>
          </p:cNvSpPr>
          <p:nvPr>
            <p:ph type="sldNum" sz="quarter" idx="12"/>
          </p:nvPr>
        </p:nvSpPr>
        <p:spPr/>
        <p:txBody>
          <a:bodyPr/>
          <a:lstStyle/>
          <a:p>
            <a:fld id="{9ACCBD94-315C-4230-9C04-A4EB031FA25C}" type="slidenum">
              <a:rPr lang="en-AT" smtClean="0"/>
              <a:t>‹Nr.›</a:t>
            </a:fld>
            <a:endParaRPr lang="en-AT"/>
          </a:p>
        </p:txBody>
      </p:sp>
    </p:spTree>
    <p:extLst>
      <p:ext uri="{BB962C8B-B14F-4D97-AF65-F5344CB8AC3E}">
        <p14:creationId xmlns:p14="http://schemas.microsoft.com/office/powerpoint/2010/main" val="2532054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A549E1-EE80-4326-A56D-5AF4C9A841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38087B3A-7158-4A63-965D-05D30F7D60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4354F714-048A-48B0-AC60-1E64FB5E1D01}"/>
              </a:ext>
            </a:extLst>
          </p:cNvPr>
          <p:cNvSpPr>
            <a:spLocks noGrp="1"/>
          </p:cNvSpPr>
          <p:nvPr>
            <p:ph type="dt" sz="half" idx="10"/>
          </p:nvPr>
        </p:nvSpPr>
        <p:spPr/>
        <p:txBody>
          <a:bodyPr/>
          <a:lstStyle/>
          <a:p>
            <a:fld id="{F3AED9E0-8EFB-4742-A191-586CD51D252D}" type="datetimeFigureOut">
              <a:rPr lang="en-AT" smtClean="0"/>
              <a:t>11/10/21</a:t>
            </a:fld>
            <a:endParaRPr lang="en-AT"/>
          </a:p>
        </p:txBody>
      </p:sp>
      <p:sp>
        <p:nvSpPr>
          <p:cNvPr id="5" name="Footer Placeholder 4">
            <a:extLst>
              <a:ext uri="{FF2B5EF4-FFF2-40B4-BE49-F238E27FC236}">
                <a16:creationId xmlns:a16="http://schemas.microsoft.com/office/drawing/2014/main" id="{64D0B6E5-5B4D-4460-936A-CB194BCEFCDE}"/>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09E2220C-D91D-4BCE-8D60-6498B42F1B69}"/>
              </a:ext>
            </a:extLst>
          </p:cNvPr>
          <p:cNvSpPr>
            <a:spLocks noGrp="1"/>
          </p:cNvSpPr>
          <p:nvPr>
            <p:ph type="sldNum" sz="quarter" idx="12"/>
          </p:nvPr>
        </p:nvSpPr>
        <p:spPr/>
        <p:txBody>
          <a:bodyPr/>
          <a:lstStyle/>
          <a:p>
            <a:fld id="{9ACCBD94-315C-4230-9C04-A4EB031FA25C}" type="slidenum">
              <a:rPr lang="en-AT" smtClean="0"/>
              <a:t>‹Nr.›</a:t>
            </a:fld>
            <a:endParaRPr lang="en-AT"/>
          </a:p>
        </p:txBody>
      </p:sp>
    </p:spTree>
    <p:extLst>
      <p:ext uri="{BB962C8B-B14F-4D97-AF65-F5344CB8AC3E}">
        <p14:creationId xmlns:p14="http://schemas.microsoft.com/office/powerpoint/2010/main" val="1254275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3205-0B9D-45B7-932E-466FE39E1F2F}"/>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F9B17ED7-D8B3-4528-AAEA-EB437E12F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778B5554-08E5-42A4-B249-D044B0A7532E}"/>
              </a:ext>
            </a:extLst>
          </p:cNvPr>
          <p:cNvSpPr>
            <a:spLocks noGrp="1"/>
          </p:cNvSpPr>
          <p:nvPr>
            <p:ph type="dt" sz="half" idx="10"/>
          </p:nvPr>
        </p:nvSpPr>
        <p:spPr/>
        <p:txBody>
          <a:bodyPr/>
          <a:lstStyle/>
          <a:p>
            <a:fld id="{F3AED9E0-8EFB-4742-A191-586CD51D252D}" type="datetimeFigureOut">
              <a:rPr lang="en-AT" smtClean="0"/>
              <a:t>11/10/21</a:t>
            </a:fld>
            <a:endParaRPr lang="en-AT"/>
          </a:p>
        </p:txBody>
      </p:sp>
      <p:sp>
        <p:nvSpPr>
          <p:cNvPr id="5" name="Footer Placeholder 4">
            <a:extLst>
              <a:ext uri="{FF2B5EF4-FFF2-40B4-BE49-F238E27FC236}">
                <a16:creationId xmlns:a16="http://schemas.microsoft.com/office/drawing/2014/main" id="{11E6EB46-0402-445A-A38D-802A8A277628}"/>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551ED9B7-C1D9-47B0-9A0E-027BF3B1DB1A}"/>
              </a:ext>
            </a:extLst>
          </p:cNvPr>
          <p:cNvSpPr>
            <a:spLocks noGrp="1"/>
          </p:cNvSpPr>
          <p:nvPr>
            <p:ph type="sldNum" sz="quarter" idx="12"/>
          </p:nvPr>
        </p:nvSpPr>
        <p:spPr/>
        <p:txBody>
          <a:bodyPr/>
          <a:lstStyle/>
          <a:p>
            <a:fld id="{9ACCBD94-315C-4230-9C04-A4EB031FA25C}" type="slidenum">
              <a:rPr lang="en-AT" smtClean="0"/>
              <a:t>‹Nr.›</a:t>
            </a:fld>
            <a:endParaRPr lang="en-AT"/>
          </a:p>
        </p:txBody>
      </p:sp>
    </p:spTree>
    <p:extLst>
      <p:ext uri="{BB962C8B-B14F-4D97-AF65-F5344CB8AC3E}">
        <p14:creationId xmlns:p14="http://schemas.microsoft.com/office/powerpoint/2010/main" val="1757109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D45B6-BC10-4968-84B6-5BF9DC4E53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T"/>
          </a:p>
        </p:txBody>
      </p:sp>
      <p:sp>
        <p:nvSpPr>
          <p:cNvPr id="3" name="Text Placeholder 2">
            <a:extLst>
              <a:ext uri="{FF2B5EF4-FFF2-40B4-BE49-F238E27FC236}">
                <a16:creationId xmlns:a16="http://schemas.microsoft.com/office/drawing/2014/main" id="{1B7A451B-8D1C-46F3-9CFC-E21938B82B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EE2B92-5052-48A3-9972-4A7E6140A59E}"/>
              </a:ext>
            </a:extLst>
          </p:cNvPr>
          <p:cNvSpPr>
            <a:spLocks noGrp="1"/>
          </p:cNvSpPr>
          <p:nvPr>
            <p:ph type="dt" sz="half" idx="10"/>
          </p:nvPr>
        </p:nvSpPr>
        <p:spPr/>
        <p:txBody>
          <a:bodyPr/>
          <a:lstStyle/>
          <a:p>
            <a:fld id="{F3AED9E0-8EFB-4742-A191-586CD51D252D}" type="datetimeFigureOut">
              <a:rPr lang="en-AT" smtClean="0"/>
              <a:t>11/10/21</a:t>
            </a:fld>
            <a:endParaRPr lang="en-AT"/>
          </a:p>
        </p:txBody>
      </p:sp>
      <p:sp>
        <p:nvSpPr>
          <p:cNvPr id="5" name="Footer Placeholder 4">
            <a:extLst>
              <a:ext uri="{FF2B5EF4-FFF2-40B4-BE49-F238E27FC236}">
                <a16:creationId xmlns:a16="http://schemas.microsoft.com/office/drawing/2014/main" id="{BC90B410-323A-4102-9914-8866678FE0CE}"/>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7C8293BE-3A95-4478-8844-4B804717AE80}"/>
              </a:ext>
            </a:extLst>
          </p:cNvPr>
          <p:cNvSpPr>
            <a:spLocks noGrp="1"/>
          </p:cNvSpPr>
          <p:nvPr>
            <p:ph type="sldNum" sz="quarter" idx="12"/>
          </p:nvPr>
        </p:nvSpPr>
        <p:spPr/>
        <p:txBody>
          <a:bodyPr/>
          <a:lstStyle/>
          <a:p>
            <a:fld id="{9ACCBD94-315C-4230-9C04-A4EB031FA25C}" type="slidenum">
              <a:rPr lang="en-AT" smtClean="0"/>
              <a:t>‹Nr.›</a:t>
            </a:fld>
            <a:endParaRPr lang="en-AT"/>
          </a:p>
        </p:txBody>
      </p:sp>
    </p:spTree>
    <p:extLst>
      <p:ext uri="{BB962C8B-B14F-4D97-AF65-F5344CB8AC3E}">
        <p14:creationId xmlns:p14="http://schemas.microsoft.com/office/powerpoint/2010/main" val="1923798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85AB-A1A9-44C5-B50D-B6F5EFB7D403}"/>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84E39F2A-BF3D-4D3B-BC11-F33D562D7F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Content Placeholder 3">
            <a:extLst>
              <a:ext uri="{FF2B5EF4-FFF2-40B4-BE49-F238E27FC236}">
                <a16:creationId xmlns:a16="http://schemas.microsoft.com/office/drawing/2014/main" id="{E1C5C714-076B-43A0-B359-118D6BA2FB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Date Placeholder 4">
            <a:extLst>
              <a:ext uri="{FF2B5EF4-FFF2-40B4-BE49-F238E27FC236}">
                <a16:creationId xmlns:a16="http://schemas.microsoft.com/office/drawing/2014/main" id="{3AE73E62-B8CE-4CAB-9CDB-5004031B7730}"/>
              </a:ext>
            </a:extLst>
          </p:cNvPr>
          <p:cNvSpPr>
            <a:spLocks noGrp="1"/>
          </p:cNvSpPr>
          <p:nvPr>
            <p:ph type="dt" sz="half" idx="10"/>
          </p:nvPr>
        </p:nvSpPr>
        <p:spPr/>
        <p:txBody>
          <a:bodyPr/>
          <a:lstStyle/>
          <a:p>
            <a:fld id="{F3AED9E0-8EFB-4742-A191-586CD51D252D}" type="datetimeFigureOut">
              <a:rPr lang="en-AT" smtClean="0"/>
              <a:t>11/10/21</a:t>
            </a:fld>
            <a:endParaRPr lang="en-AT"/>
          </a:p>
        </p:txBody>
      </p:sp>
      <p:sp>
        <p:nvSpPr>
          <p:cNvPr id="6" name="Footer Placeholder 5">
            <a:extLst>
              <a:ext uri="{FF2B5EF4-FFF2-40B4-BE49-F238E27FC236}">
                <a16:creationId xmlns:a16="http://schemas.microsoft.com/office/drawing/2014/main" id="{235D3083-EF4B-4D2B-8EAF-132D8FAA6EF7}"/>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28138EE8-236D-41E9-B8C6-F4B16C768884}"/>
              </a:ext>
            </a:extLst>
          </p:cNvPr>
          <p:cNvSpPr>
            <a:spLocks noGrp="1"/>
          </p:cNvSpPr>
          <p:nvPr>
            <p:ph type="sldNum" sz="quarter" idx="12"/>
          </p:nvPr>
        </p:nvSpPr>
        <p:spPr/>
        <p:txBody>
          <a:bodyPr/>
          <a:lstStyle/>
          <a:p>
            <a:fld id="{9ACCBD94-315C-4230-9C04-A4EB031FA25C}" type="slidenum">
              <a:rPr lang="en-AT" smtClean="0"/>
              <a:t>‹Nr.›</a:t>
            </a:fld>
            <a:endParaRPr lang="en-AT"/>
          </a:p>
        </p:txBody>
      </p:sp>
    </p:spTree>
    <p:extLst>
      <p:ext uri="{BB962C8B-B14F-4D97-AF65-F5344CB8AC3E}">
        <p14:creationId xmlns:p14="http://schemas.microsoft.com/office/powerpoint/2010/main" val="786777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BD385-1D5A-48E6-BF80-728D90F13F2C}"/>
              </a:ext>
            </a:extLst>
          </p:cNvPr>
          <p:cNvSpPr>
            <a:spLocks noGrp="1"/>
          </p:cNvSpPr>
          <p:nvPr>
            <p:ph type="title"/>
          </p:nvPr>
        </p:nvSpPr>
        <p:spPr>
          <a:xfrm>
            <a:off x="839788" y="365125"/>
            <a:ext cx="10515600" cy="1325563"/>
          </a:xfrm>
        </p:spPr>
        <p:txBody>
          <a:bodyPr/>
          <a:lstStyle/>
          <a:p>
            <a:r>
              <a:rPr lang="en-US"/>
              <a:t>Click to edit Master title style</a:t>
            </a:r>
            <a:endParaRPr lang="en-AT"/>
          </a:p>
        </p:txBody>
      </p:sp>
      <p:sp>
        <p:nvSpPr>
          <p:cNvPr id="3" name="Text Placeholder 2">
            <a:extLst>
              <a:ext uri="{FF2B5EF4-FFF2-40B4-BE49-F238E27FC236}">
                <a16:creationId xmlns:a16="http://schemas.microsoft.com/office/drawing/2014/main" id="{28E69784-D83D-4374-883C-EF7C3731A6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723E61-9095-4A8C-ADE3-21AD6C9452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Text Placeholder 4">
            <a:extLst>
              <a:ext uri="{FF2B5EF4-FFF2-40B4-BE49-F238E27FC236}">
                <a16:creationId xmlns:a16="http://schemas.microsoft.com/office/drawing/2014/main" id="{1463FCC2-3F3B-4561-8A24-61DBCF6EE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B7FEF7-65A0-4B9E-89E3-51F3E3EC74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7" name="Date Placeholder 6">
            <a:extLst>
              <a:ext uri="{FF2B5EF4-FFF2-40B4-BE49-F238E27FC236}">
                <a16:creationId xmlns:a16="http://schemas.microsoft.com/office/drawing/2014/main" id="{873858E9-CA98-40AD-A890-3DD9B10EC71C}"/>
              </a:ext>
            </a:extLst>
          </p:cNvPr>
          <p:cNvSpPr>
            <a:spLocks noGrp="1"/>
          </p:cNvSpPr>
          <p:nvPr>
            <p:ph type="dt" sz="half" idx="10"/>
          </p:nvPr>
        </p:nvSpPr>
        <p:spPr/>
        <p:txBody>
          <a:bodyPr/>
          <a:lstStyle/>
          <a:p>
            <a:fld id="{F3AED9E0-8EFB-4742-A191-586CD51D252D}" type="datetimeFigureOut">
              <a:rPr lang="en-AT" smtClean="0"/>
              <a:t>11/10/21</a:t>
            </a:fld>
            <a:endParaRPr lang="en-AT"/>
          </a:p>
        </p:txBody>
      </p:sp>
      <p:sp>
        <p:nvSpPr>
          <p:cNvPr id="8" name="Footer Placeholder 7">
            <a:extLst>
              <a:ext uri="{FF2B5EF4-FFF2-40B4-BE49-F238E27FC236}">
                <a16:creationId xmlns:a16="http://schemas.microsoft.com/office/drawing/2014/main" id="{C80CA435-F6B1-4D7D-9FD0-57103F382E3F}"/>
              </a:ext>
            </a:extLst>
          </p:cNvPr>
          <p:cNvSpPr>
            <a:spLocks noGrp="1"/>
          </p:cNvSpPr>
          <p:nvPr>
            <p:ph type="ftr" sz="quarter" idx="11"/>
          </p:nvPr>
        </p:nvSpPr>
        <p:spPr/>
        <p:txBody>
          <a:bodyPr/>
          <a:lstStyle/>
          <a:p>
            <a:endParaRPr lang="en-AT"/>
          </a:p>
        </p:txBody>
      </p:sp>
      <p:sp>
        <p:nvSpPr>
          <p:cNvPr id="9" name="Slide Number Placeholder 8">
            <a:extLst>
              <a:ext uri="{FF2B5EF4-FFF2-40B4-BE49-F238E27FC236}">
                <a16:creationId xmlns:a16="http://schemas.microsoft.com/office/drawing/2014/main" id="{8DFD77F6-81BC-4C85-B1F7-4F7A6EFBD87F}"/>
              </a:ext>
            </a:extLst>
          </p:cNvPr>
          <p:cNvSpPr>
            <a:spLocks noGrp="1"/>
          </p:cNvSpPr>
          <p:nvPr>
            <p:ph type="sldNum" sz="quarter" idx="12"/>
          </p:nvPr>
        </p:nvSpPr>
        <p:spPr/>
        <p:txBody>
          <a:bodyPr/>
          <a:lstStyle/>
          <a:p>
            <a:fld id="{9ACCBD94-315C-4230-9C04-A4EB031FA25C}" type="slidenum">
              <a:rPr lang="en-AT" smtClean="0"/>
              <a:t>‹Nr.›</a:t>
            </a:fld>
            <a:endParaRPr lang="en-AT"/>
          </a:p>
        </p:txBody>
      </p:sp>
    </p:spTree>
    <p:extLst>
      <p:ext uri="{BB962C8B-B14F-4D97-AF65-F5344CB8AC3E}">
        <p14:creationId xmlns:p14="http://schemas.microsoft.com/office/powerpoint/2010/main" val="3018725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01E9-A0AF-419A-9B62-A692FA68973E}"/>
              </a:ext>
            </a:extLst>
          </p:cNvPr>
          <p:cNvSpPr>
            <a:spLocks noGrp="1"/>
          </p:cNvSpPr>
          <p:nvPr>
            <p:ph type="title"/>
          </p:nvPr>
        </p:nvSpPr>
        <p:spPr/>
        <p:txBody>
          <a:bodyPr/>
          <a:lstStyle/>
          <a:p>
            <a:r>
              <a:rPr lang="en-US"/>
              <a:t>Click to edit Master title style</a:t>
            </a:r>
            <a:endParaRPr lang="en-AT"/>
          </a:p>
        </p:txBody>
      </p:sp>
      <p:sp>
        <p:nvSpPr>
          <p:cNvPr id="3" name="Date Placeholder 2">
            <a:extLst>
              <a:ext uri="{FF2B5EF4-FFF2-40B4-BE49-F238E27FC236}">
                <a16:creationId xmlns:a16="http://schemas.microsoft.com/office/drawing/2014/main" id="{8A74517B-9841-43CD-BFAC-C4D9C27F48E6}"/>
              </a:ext>
            </a:extLst>
          </p:cNvPr>
          <p:cNvSpPr>
            <a:spLocks noGrp="1"/>
          </p:cNvSpPr>
          <p:nvPr>
            <p:ph type="dt" sz="half" idx="10"/>
          </p:nvPr>
        </p:nvSpPr>
        <p:spPr/>
        <p:txBody>
          <a:bodyPr/>
          <a:lstStyle/>
          <a:p>
            <a:fld id="{F3AED9E0-8EFB-4742-A191-586CD51D252D}" type="datetimeFigureOut">
              <a:rPr lang="en-AT" smtClean="0"/>
              <a:t>11/10/21</a:t>
            </a:fld>
            <a:endParaRPr lang="en-AT"/>
          </a:p>
        </p:txBody>
      </p:sp>
      <p:sp>
        <p:nvSpPr>
          <p:cNvPr id="4" name="Footer Placeholder 3">
            <a:extLst>
              <a:ext uri="{FF2B5EF4-FFF2-40B4-BE49-F238E27FC236}">
                <a16:creationId xmlns:a16="http://schemas.microsoft.com/office/drawing/2014/main" id="{2BE7D384-4546-429B-A3AB-7C46121C2F6D}"/>
              </a:ext>
            </a:extLst>
          </p:cNvPr>
          <p:cNvSpPr>
            <a:spLocks noGrp="1"/>
          </p:cNvSpPr>
          <p:nvPr>
            <p:ph type="ftr" sz="quarter" idx="11"/>
          </p:nvPr>
        </p:nvSpPr>
        <p:spPr/>
        <p:txBody>
          <a:bodyPr/>
          <a:lstStyle/>
          <a:p>
            <a:endParaRPr lang="en-AT"/>
          </a:p>
        </p:txBody>
      </p:sp>
      <p:sp>
        <p:nvSpPr>
          <p:cNvPr id="5" name="Slide Number Placeholder 4">
            <a:extLst>
              <a:ext uri="{FF2B5EF4-FFF2-40B4-BE49-F238E27FC236}">
                <a16:creationId xmlns:a16="http://schemas.microsoft.com/office/drawing/2014/main" id="{320848D9-9526-470B-8D80-C8C10AFD3B4D}"/>
              </a:ext>
            </a:extLst>
          </p:cNvPr>
          <p:cNvSpPr>
            <a:spLocks noGrp="1"/>
          </p:cNvSpPr>
          <p:nvPr>
            <p:ph type="sldNum" sz="quarter" idx="12"/>
          </p:nvPr>
        </p:nvSpPr>
        <p:spPr/>
        <p:txBody>
          <a:bodyPr/>
          <a:lstStyle/>
          <a:p>
            <a:fld id="{9ACCBD94-315C-4230-9C04-A4EB031FA25C}" type="slidenum">
              <a:rPr lang="en-AT" smtClean="0"/>
              <a:t>‹Nr.›</a:t>
            </a:fld>
            <a:endParaRPr lang="en-AT"/>
          </a:p>
        </p:txBody>
      </p:sp>
    </p:spTree>
    <p:extLst>
      <p:ext uri="{BB962C8B-B14F-4D97-AF65-F5344CB8AC3E}">
        <p14:creationId xmlns:p14="http://schemas.microsoft.com/office/powerpoint/2010/main" val="2752912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2D9836-ABAF-495A-82A4-1F7F000B8EC2}"/>
              </a:ext>
            </a:extLst>
          </p:cNvPr>
          <p:cNvSpPr>
            <a:spLocks noGrp="1"/>
          </p:cNvSpPr>
          <p:nvPr>
            <p:ph type="dt" sz="half" idx="10"/>
          </p:nvPr>
        </p:nvSpPr>
        <p:spPr/>
        <p:txBody>
          <a:bodyPr/>
          <a:lstStyle/>
          <a:p>
            <a:fld id="{F3AED9E0-8EFB-4742-A191-586CD51D252D}" type="datetimeFigureOut">
              <a:rPr lang="en-AT" smtClean="0"/>
              <a:t>11/10/21</a:t>
            </a:fld>
            <a:endParaRPr lang="en-AT"/>
          </a:p>
        </p:txBody>
      </p:sp>
      <p:sp>
        <p:nvSpPr>
          <p:cNvPr id="3" name="Footer Placeholder 2">
            <a:extLst>
              <a:ext uri="{FF2B5EF4-FFF2-40B4-BE49-F238E27FC236}">
                <a16:creationId xmlns:a16="http://schemas.microsoft.com/office/drawing/2014/main" id="{5A2AEE64-897A-4102-8C9E-136107026ADB}"/>
              </a:ext>
            </a:extLst>
          </p:cNvPr>
          <p:cNvSpPr>
            <a:spLocks noGrp="1"/>
          </p:cNvSpPr>
          <p:nvPr>
            <p:ph type="ftr" sz="quarter" idx="11"/>
          </p:nvPr>
        </p:nvSpPr>
        <p:spPr/>
        <p:txBody>
          <a:bodyPr/>
          <a:lstStyle/>
          <a:p>
            <a:endParaRPr lang="en-AT"/>
          </a:p>
        </p:txBody>
      </p:sp>
      <p:sp>
        <p:nvSpPr>
          <p:cNvPr id="4" name="Slide Number Placeholder 3">
            <a:extLst>
              <a:ext uri="{FF2B5EF4-FFF2-40B4-BE49-F238E27FC236}">
                <a16:creationId xmlns:a16="http://schemas.microsoft.com/office/drawing/2014/main" id="{88D68C9A-9881-432E-9B66-F0FF8EF98C68}"/>
              </a:ext>
            </a:extLst>
          </p:cNvPr>
          <p:cNvSpPr>
            <a:spLocks noGrp="1"/>
          </p:cNvSpPr>
          <p:nvPr>
            <p:ph type="sldNum" sz="quarter" idx="12"/>
          </p:nvPr>
        </p:nvSpPr>
        <p:spPr/>
        <p:txBody>
          <a:bodyPr/>
          <a:lstStyle/>
          <a:p>
            <a:fld id="{9ACCBD94-315C-4230-9C04-A4EB031FA25C}" type="slidenum">
              <a:rPr lang="en-AT" smtClean="0"/>
              <a:t>‹Nr.›</a:t>
            </a:fld>
            <a:endParaRPr lang="en-AT"/>
          </a:p>
        </p:txBody>
      </p:sp>
    </p:spTree>
    <p:extLst>
      <p:ext uri="{BB962C8B-B14F-4D97-AF65-F5344CB8AC3E}">
        <p14:creationId xmlns:p14="http://schemas.microsoft.com/office/powerpoint/2010/main" val="2367958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6F97-7462-480B-8628-D9FDB45F3E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T"/>
          </a:p>
        </p:txBody>
      </p:sp>
      <p:sp>
        <p:nvSpPr>
          <p:cNvPr id="3" name="Content Placeholder 2">
            <a:extLst>
              <a:ext uri="{FF2B5EF4-FFF2-40B4-BE49-F238E27FC236}">
                <a16:creationId xmlns:a16="http://schemas.microsoft.com/office/drawing/2014/main" id="{0263D87D-11C4-4080-9B9B-A2B290B729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Text Placeholder 3">
            <a:extLst>
              <a:ext uri="{FF2B5EF4-FFF2-40B4-BE49-F238E27FC236}">
                <a16:creationId xmlns:a16="http://schemas.microsoft.com/office/drawing/2014/main" id="{32EE621B-3F8F-438A-B235-5BFE9F974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B7FA6E-37A9-41D9-88AE-AA2DB6FD3D35}"/>
              </a:ext>
            </a:extLst>
          </p:cNvPr>
          <p:cNvSpPr>
            <a:spLocks noGrp="1"/>
          </p:cNvSpPr>
          <p:nvPr>
            <p:ph type="dt" sz="half" idx="10"/>
          </p:nvPr>
        </p:nvSpPr>
        <p:spPr/>
        <p:txBody>
          <a:bodyPr/>
          <a:lstStyle/>
          <a:p>
            <a:fld id="{F3AED9E0-8EFB-4742-A191-586CD51D252D}" type="datetimeFigureOut">
              <a:rPr lang="en-AT" smtClean="0"/>
              <a:t>11/10/21</a:t>
            </a:fld>
            <a:endParaRPr lang="en-AT"/>
          </a:p>
        </p:txBody>
      </p:sp>
      <p:sp>
        <p:nvSpPr>
          <p:cNvPr id="6" name="Footer Placeholder 5">
            <a:extLst>
              <a:ext uri="{FF2B5EF4-FFF2-40B4-BE49-F238E27FC236}">
                <a16:creationId xmlns:a16="http://schemas.microsoft.com/office/drawing/2014/main" id="{D0AE2475-39CA-4999-8EF4-C007E3A59DB4}"/>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C97FEBC9-404C-4274-8BDB-A1274B9D6AAC}"/>
              </a:ext>
            </a:extLst>
          </p:cNvPr>
          <p:cNvSpPr>
            <a:spLocks noGrp="1"/>
          </p:cNvSpPr>
          <p:nvPr>
            <p:ph type="sldNum" sz="quarter" idx="12"/>
          </p:nvPr>
        </p:nvSpPr>
        <p:spPr/>
        <p:txBody>
          <a:bodyPr/>
          <a:lstStyle/>
          <a:p>
            <a:fld id="{9ACCBD94-315C-4230-9C04-A4EB031FA25C}" type="slidenum">
              <a:rPr lang="en-AT" smtClean="0"/>
              <a:t>‹Nr.›</a:t>
            </a:fld>
            <a:endParaRPr lang="en-AT"/>
          </a:p>
        </p:txBody>
      </p:sp>
    </p:spTree>
    <p:extLst>
      <p:ext uri="{BB962C8B-B14F-4D97-AF65-F5344CB8AC3E}">
        <p14:creationId xmlns:p14="http://schemas.microsoft.com/office/powerpoint/2010/main" val="3382510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3A35C-7138-478C-9E61-7F78AF2243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T"/>
          </a:p>
        </p:txBody>
      </p:sp>
      <p:sp>
        <p:nvSpPr>
          <p:cNvPr id="3" name="Picture Placeholder 2">
            <a:extLst>
              <a:ext uri="{FF2B5EF4-FFF2-40B4-BE49-F238E27FC236}">
                <a16:creationId xmlns:a16="http://schemas.microsoft.com/office/drawing/2014/main" id="{8C909388-F58F-4626-8594-CBE1F6C84B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T"/>
          </a:p>
        </p:txBody>
      </p:sp>
      <p:sp>
        <p:nvSpPr>
          <p:cNvPr id="4" name="Text Placeholder 3">
            <a:extLst>
              <a:ext uri="{FF2B5EF4-FFF2-40B4-BE49-F238E27FC236}">
                <a16:creationId xmlns:a16="http://schemas.microsoft.com/office/drawing/2014/main" id="{FC9C3FD4-2026-4BC8-A83C-2149B17ED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DFA570-081A-4BDC-B17C-5595575BC225}"/>
              </a:ext>
            </a:extLst>
          </p:cNvPr>
          <p:cNvSpPr>
            <a:spLocks noGrp="1"/>
          </p:cNvSpPr>
          <p:nvPr>
            <p:ph type="dt" sz="half" idx="10"/>
          </p:nvPr>
        </p:nvSpPr>
        <p:spPr/>
        <p:txBody>
          <a:bodyPr/>
          <a:lstStyle/>
          <a:p>
            <a:fld id="{F3AED9E0-8EFB-4742-A191-586CD51D252D}" type="datetimeFigureOut">
              <a:rPr lang="en-AT" smtClean="0"/>
              <a:t>11/10/21</a:t>
            </a:fld>
            <a:endParaRPr lang="en-AT"/>
          </a:p>
        </p:txBody>
      </p:sp>
      <p:sp>
        <p:nvSpPr>
          <p:cNvPr id="6" name="Footer Placeholder 5">
            <a:extLst>
              <a:ext uri="{FF2B5EF4-FFF2-40B4-BE49-F238E27FC236}">
                <a16:creationId xmlns:a16="http://schemas.microsoft.com/office/drawing/2014/main" id="{71D8F25A-21F3-4466-8A66-EDC3971FDCC8}"/>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888B51A3-1874-4D85-9165-6922D73DA325}"/>
              </a:ext>
            </a:extLst>
          </p:cNvPr>
          <p:cNvSpPr>
            <a:spLocks noGrp="1"/>
          </p:cNvSpPr>
          <p:nvPr>
            <p:ph type="sldNum" sz="quarter" idx="12"/>
          </p:nvPr>
        </p:nvSpPr>
        <p:spPr/>
        <p:txBody>
          <a:bodyPr/>
          <a:lstStyle/>
          <a:p>
            <a:fld id="{9ACCBD94-315C-4230-9C04-A4EB031FA25C}" type="slidenum">
              <a:rPr lang="en-AT" smtClean="0"/>
              <a:t>‹Nr.›</a:t>
            </a:fld>
            <a:endParaRPr lang="en-AT"/>
          </a:p>
        </p:txBody>
      </p:sp>
    </p:spTree>
    <p:extLst>
      <p:ext uri="{BB962C8B-B14F-4D97-AF65-F5344CB8AC3E}">
        <p14:creationId xmlns:p14="http://schemas.microsoft.com/office/powerpoint/2010/main" val="2641206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57AB56-E431-499A-94D9-E6283CCA7C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T"/>
          </a:p>
        </p:txBody>
      </p:sp>
      <p:sp>
        <p:nvSpPr>
          <p:cNvPr id="3" name="Text Placeholder 2">
            <a:extLst>
              <a:ext uri="{FF2B5EF4-FFF2-40B4-BE49-F238E27FC236}">
                <a16:creationId xmlns:a16="http://schemas.microsoft.com/office/drawing/2014/main" id="{7A847C4E-DDB9-49F2-9BF0-0C12387AF1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1549CE19-550C-4947-A5E7-87EF11EF52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AED9E0-8EFB-4742-A191-586CD51D252D}" type="datetimeFigureOut">
              <a:rPr lang="en-AT" smtClean="0"/>
              <a:t>11/10/21</a:t>
            </a:fld>
            <a:endParaRPr lang="en-AT"/>
          </a:p>
        </p:txBody>
      </p:sp>
      <p:sp>
        <p:nvSpPr>
          <p:cNvPr id="5" name="Footer Placeholder 4">
            <a:extLst>
              <a:ext uri="{FF2B5EF4-FFF2-40B4-BE49-F238E27FC236}">
                <a16:creationId xmlns:a16="http://schemas.microsoft.com/office/drawing/2014/main" id="{39255E08-F6B3-4A9E-B386-4DC8C69A81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T"/>
          </a:p>
        </p:txBody>
      </p:sp>
      <p:sp>
        <p:nvSpPr>
          <p:cNvPr id="6" name="Slide Number Placeholder 5">
            <a:extLst>
              <a:ext uri="{FF2B5EF4-FFF2-40B4-BE49-F238E27FC236}">
                <a16:creationId xmlns:a16="http://schemas.microsoft.com/office/drawing/2014/main" id="{4CC11B8F-2362-4006-8494-4FF596ADC0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CCBD94-315C-4230-9C04-A4EB031FA25C}" type="slidenum">
              <a:rPr lang="en-AT" smtClean="0"/>
              <a:t>‹Nr.›</a:t>
            </a:fld>
            <a:endParaRPr lang="en-AT"/>
          </a:p>
        </p:txBody>
      </p:sp>
    </p:spTree>
    <p:extLst>
      <p:ext uri="{BB962C8B-B14F-4D97-AF65-F5344CB8AC3E}">
        <p14:creationId xmlns:p14="http://schemas.microsoft.com/office/powerpoint/2010/main" val="1937416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uede ser un primer plano de 1 persona, lentes de sol y al aire libre">
            <a:extLst>
              <a:ext uri="{FF2B5EF4-FFF2-40B4-BE49-F238E27FC236}">
                <a16:creationId xmlns:a16="http://schemas.microsoft.com/office/drawing/2014/main" id="{41CF0E70-6492-45A8-BFDC-E994DA9FAF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60" y="1005408"/>
            <a:ext cx="1711243" cy="17377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013AEA6-E54E-4D27-80A9-1E208A7AC29A}"/>
              </a:ext>
            </a:extLst>
          </p:cNvPr>
          <p:cNvSpPr/>
          <p:nvPr/>
        </p:nvSpPr>
        <p:spPr>
          <a:xfrm>
            <a:off x="302485" y="169695"/>
            <a:ext cx="11759220" cy="666723"/>
          </a:xfrm>
          <a:prstGeom prst="rect">
            <a:avLst/>
          </a:prstGeom>
          <a:solidFill>
            <a:schemeClr val="accent1">
              <a:lumMod val="7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a:p>
          <a:p>
            <a:r>
              <a:rPr lang="de-DE" dirty="0"/>
              <a:t>Mark Alvarado</a:t>
            </a:r>
            <a:endParaRPr lang="en-AT" dirty="0"/>
          </a:p>
        </p:txBody>
      </p:sp>
      <p:sp>
        <p:nvSpPr>
          <p:cNvPr id="7" name="Rectangle 6">
            <a:extLst>
              <a:ext uri="{FF2B5EF4-FFF2-40B4-BE49-F238E27FC236}">
                <a16:creationId xmlns:a16="http://schemas.microsoft.com/office/drawing/2014/main" id="{10CACA94-D12D-41B0-8201-0DB8F889DB04}"/>
              </a:ext>
            </a:extLst>
          </p:cNvPr>
          <p:cNvSpPr/>
          <p:nvPr/>
        </p:nvSpPr>
        <p:spPr>
          <a:xfrm>
            <a:off x="551060" y="2833916"/>
            <a:ext cx="1711243" cy="80779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„I find my balance in life always caring for my mental health“</a:t>
            </a:r>
            <a:endParaRPr lang="en-AT" sz="1400" dirty="0"/>
          </a:p>
        </p:txBody>
      </p:sp>
      <p:sp>
        <p:nvSpPr>
          <p:cNvPr id="6" name="Rectangle 5">
            <a:extLst>
              <a:ext uri="{FF2B5EF4-FFF2-40B4-BE49-F238E27FC236}">
                <a16:creationId xmlns:a16="http://schemas.microsoft.com/office/drawing/2014/main" id="{CDD6AEC3-7A1B-46C0-B597-6CA29F4600F7}"/>
              </a:ext>
            </a:extLst>
          </p:cNvPr>
          <p:cNvSpPr/>
          <p:nvPr/>
        </p:nvSpPr>
        <p:spPr>
          <a:xfrm>
            <a:off x="551059" y="5772059"/>
            <a:ext cx="780435" cy="3236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Open minded</a:t>
            </a:r>
            <a:endParaRPr lang="en-AT" sz="1000" dirty="0"/>
          </a:p>
        </p:txBody>
      </p:sp>
      <p:sp>
        <p:nvSpPr>
          <p:cNvPr id="9" name="Rectangle 8">
            <a:extLst>
              <a:ext uri="{FF2B5EF4-FFF2-40B4-BE49-F238E27FC236}">
                <a16:creationId xmlns:a16="http://schemas.microsoft.com/office/drawing/2014/main" id="{AE5A845B-2A1C-4BA7-82A5-FBC1118AEDA4}"/>
              </a:ext>
            </a:extLst>
          </p:cNvPr>
          <p:cNvSpPr/>
          <p:nvPr/>
        </p:nvSpPr>
        <p:spPr>
          <a:xfrm>
            <a:off x="1481866" y="5772059"/>
            <a:ext cx="780435" cy="3236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Empathic</a:t>
            </a:r>
            <a:endParaRPr lang="en-AT" sz="1000" dirty="0"/>
          </a:p>
        </p:txBody>
      </p:sp>
      <p:sp>
        <p:nvSpPr>
          <p:cNvPr id="10" name="Rectangle 9">
            <a:extLst>
              <a:ext uri="{FF2B5EF4-FFF2-40B4-BE49-F238E27FC236}">
                <a16:creationId xmlns:a16="http://schemas.microsoft.com/office/drawing/2014/main" id="{AD789057-EBC5-4249-B213-1EF0CF40C4B9}"/>
              </a:ext>
            </a:extLst>
          </p:cNvPr>
          <p:cNvSpPr/>
          <p:nvPr/>
        </p:nvSpPr>
        <p:spPr>
          <a:xfrm>
            <a:off x="551058" y="6214097"/>
            <a:ext cx="780435" cy="3236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Disciplined</a:t>
            </a:r>
            <a:endParaRPr lang="en-AT" sz="1000" dirty="0"/>
          </a:p>
        </p:txBody>
      </p:sp>
      <p:sp>
        <p:nvSpPr>
          <p:cNvPr id="11" name="Rectangle 10">
            <a:extLst>
              <a:ext uri="{FF2B5EF4-FFF2-40B4-BE49-F238E27FC236}">
                <a16:creationId xmlns:a16="http://schemas.microsoft.com/office/drawing/2014/main" id="{C6E8BA22-642E-4CCE-9474-CDC441D67944}"/>
              </a:ext>
            </a:extLst>
          </p:cNvPr>
          <p:cNvSpPr/>
          <p:nvPr/>
        </p:nvSpPr>
        <p:spPr>
          <a:xfrm>
            <a:off x="1481866" y="6214098"/>
            <a:ext cx="780435" cy="3236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t>Friendly</a:t>
            </a:r>
            <a:endParaRPr lang="en-AT" sz="1000" dirty="0"/>
          </a:p>
        </p:txBody>
      </p:sp>
      <p:sp>
        <p:nvSpPr>
          <p:cNvPr id="12" name="Rectangle 11">
            <a:extLst>
              <a:ext uri="{FF2B5EF4-FFF2-40B4-BE49-F238E27FC236}">
                <a16:creationId xmlns:a16="http://schemas.microsoft.com/office/drawing/2014/main" id="{168E211C-4ED2-42CE-B82C-C4DE898B0155}"/>
              </a:ext>
            </a:extLst>
          </p:cNvPr>
          <p:cNvSpPr/>
          <p:nvPr/>
        </p:nvSpPr>
        <p:spPr>
          <a:xfrm>
            <a:off x="2486891" y="1005408"/>
            <a:ext cx="3048000" cy="39221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200" dirty="0"/>
              <a:t>Biography:</a:t>
            </a:r>
          </a:p>
          <a:p>
            <a:endParaRPr lang="de-DE" sz="1200" dirty="0"/>
          </a:p>
          <a:p>
            <a:r>
              <a:rPr lang="de-DE" sz="1200" dirty="0"/>
              <a:t>Mark is currently on his first year after having finished his Masters in computer science. Currently he is trying to enjoy life and improving the work- life balance he lost during his time in university. His job is an important part of his life as it is the case with his friends, family and hobbies. Mark is open to explore new experiences and expand his social circle. In the end he wants to feel good with himself, have good memories and enjoy life. </a:t>
            </a:r>
          </a:p>
          <a:p>
            <a:r>
              <a:rPr lang="de-DE" sz="1200" dirty="0"/>
              <a:t>When Mark wants to try something new he usually explores the city or talks with friends about interessting places or activities to visit. Alone time is also important for him. Either staying at home or doing some yoga at the gyms helps him free his mind and relax from the stress of life.</a:t>
            </a:r>
            <a:endParaRPr lang="en-AT" sz="1200" dirty="0"/>
          </a:p>
        </p:txBody>
      </p:sp>
      <p:sp>
        <p:nvSpPr>
          <p:cNvPr id="15" name="Content Placeholder 2">
            <a:extLst>
              <a:ext uri="{FF2B5EF4-FFF2-40B4-BE49-F238E27FC236}">
                <a16:creationId xmlns:a16="http://schemas.microsoft.com/office/drawing/2014/main" id="{E54FBC7B-0939-4055-BED2-D5B04A9D39F2}"/>
              </a:ext>
            </a:extLst>
          </p:cNvPr>
          <p:cNvSpPr txBox="1">
            <a:spLocks/>
          </p:cNvSpPr>
          <p:nvPr/>
        </p:nvSpPr>
        <p:spPr>
          <a:xfrm>
            <a:off x="472852" y="3771561"/>
            <a:ext cx="858641" cy="19489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de-DE" sz="1100" dirty="0">
                <a:solidFill>
                  <a:schemeClr val="accent1">
                    <a:lumMod val="75000"/>
                  </a:schemeClr>
                </a:solidFill>
              </a:rPr>
              <a:t>Age   </a:t>
            </a:r>
          </a:p>
          <a:p>
            <a:pPr marL="0" indent="0" algn="r">
              <a:buFont typeface="Arial" panose="020B0604020202020204" pitchFamily="34" charset="0"/>
              <a:buNone/>
            </a:pPr>
            <a:r>
              <a:rPr lang="de-DE" sz="1100" dirty="0">
                <a:solidFill>
                  <a:schemeClr val="accent1">
                    <a:lumMod val="75000"/>
                  </a:schemeClr>
                </a:solidFill>
              </a:rPr>
              <a:t>Occupation   </a:t>
            </a:r>
          </a:p>
          <a:p>
            <a:pPr marL="0" indent="0" algn="r">
              <a:buFont typeface="Arial" panose="020B0604020202020204" pitchFamily="34" charset="0"/>
              <a:buNone/>
            </a:pPr>
            <a:r>
              <a:rPr lang="de-DE" sz="1100" dirty="0">
                <a:solidFill>
                  <a:schemeClr val="accent1">
                    <a:lumMod val="75000"/>
                  </a:schemeClr>
                </a:solidFill>
              </a:rPr>
              <a:t>Nationality   </a:t>
            </a:r>
          </a:p>
          <a:p>
            <a:pPr marL="0" indent="0" algn="r">
              <a:buFont typeface="Arial" panose="020B0604020202020204" pitchFamily="34" charset="0"/>
              <a:buNone/>
            </a:pPr>
            <a:r>
              <a:rPr lang="de-DE" sz="1100" dirty="0">
                <a:solidFill>
                  <a:schemeClr val="accent1">
                    <a:lumMod val="75000"/>
                  </a:schemeClr>
                </a:solidFill>
              </a:rPr>
              <a:t>Living Enviroment     </a:t>
            </a:r>
          </a:p>
          <a:p>
            <a:pPr marL="0" indent="0" algn="r">
              <a:buFont typeface="Arial" panose="020B0604020202020204" pitchFamily="34" charset="0"/>
              <a:buNone/>
            </a:pPr>
            <a:r>
              <a:rPr lang="de-DE" sz="1100" dirty="0">
                <a:solidFill>
                  <a:schemeClr val="accent1">
                    <a:lumMod val="75000"/>
                  </a:schemeClr>
                </a:solidFill>
              </a:rPr>
              <a:t>Based in   </a:t>
            </a:r>
            <a:endParaRPr lang="en-AT" sz="1100" dirty="0">
              <a:solidFill>
                <a:schemeClr val="accent1">
                  <a:lumMod val="75000"/>
                </a:schemeClr>
              </a:solidFill>
            </a:endParaRPr>
          </a:p>
        </p:txBody>
      </p:sp>
      <p:sp>
        <p:nvSpPr>
          <p:cNvPr id="16" name="Content Placeholder 2">
            <a:extLst>
              <a:ext uri="{FF2B5EF4-FFF2-40B4-BE49-F238E27FC236}">
                <a16:creationId xmlns:a16="http://schemas.microsoft.com/office/drawing/2014/main" id="{480EAF5F-AF5F-4E8D-A9F5-E6AF6EC6E29F}"/>
              </a:ext>
            </a:extLst>
          </p:cNvPr>
          <p:cNvSpPr txBox="1">
            <a:spLocks/>
          </p:cNvSpPr>
          <p:nvPr/>
        </p:nvSpPr>
        <p:spPr>
          <a:xfrm>
            <a:off x="5759479" y="1005407"/>
            <a:ext cx="3745546" cy="5532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AT" dirty="0"/>
          </a:p>
        </p:txBody>
      </p:sp>
      <p:sp>
        <p:nvSpPr>
          <p:cNvPr id="17" name="Content Placeholder 2">
            <a:extLst>
              <a:ext uri="{FF2B5EF4-FFF2-40B4-BE49-F238E27FC236}">
                <a16:creationId xmlns:a16="http://schemas.microsoft.com/office/drawing/2014/main" id="{B9AA2057-C6AC-4212-AA57-E22DF07ABAE3}"/>
              </a:ext>
            </a:extLst>
          </p:cNvPr>
          <p:cNvSpPr txBox="1">
            <a:spLocks/>
          </p:cNvSpPr>
          <p:nvPr/>
        </p:nvSpPr>
        <p:spPr>
          <a:xfrm>
            <a:off x="1331493" y="3771561"/>
            <a:ext cx="858641" cy="19489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1100" dirty="0"/>
              <a:t>29</a:t>
            </a:r>
          </a:p>
          <a:p>
            <a:pPr marL="0" indent="0">
              <a:buFont typeface="Arial" panose="020B0604020202020204" pitchFamily="34" charset="0"/>
              <a:buNone/>
            </a:pPr>
            <a:r>
              <a:rPr lang="de-DE" sz="1100" dirty="0"/>
              <a:t>Informatics </a:t>
            </a:r>
          </a:p>
          <a:p>
            <a:pPr marL="0" indent="0">
              <a:buFont typeface="Arial" panose="020B0604020202020204" pitchFamily="34" charset="0"/>
              <a:buNone/>
            </a:pPr>
            <a:r>
              <a:rPr lang="de-DE" sz="1100" dirty="0"/>
              <a:t>Mexico   </a:t>
            </a:r>
          </a:p>
          <a:p>
            <a:pPr marL="0" indent="0">
              <a:buFont typeface="Arial" panose="020B0604020202020204" pitchFamily="34" charset="0"/>
              <a:buNone/>
            </a:pPr>
            <a:r>
              <a:rPr lang="de-DE" sz="1100" dirty="0"/>
              <a:t>Apt. alone</a:t>
            </a:r>
            <a:br>
              <a:rPr lang="de-DE" sz="1100" dirty="0"/>
            </a:br>
            <a:endParaRPr lang="de-DE" sz="1100" dirty="0"/>
          </a:p>
          <a:p>
            <a:pPr marL="0" indent="0">
              <a:buFont typeface="Arial" panose="020B0604020202020204" pitchFamily="34" charset="0"/>
              <a:buNone/>
            </a:pPr>
            <a:r>
              <a:rPr lang="de-DE" sz="1100" dirty="0"/>
              <a:t>Vienna</a:t>
            </a:r>
            <a:endParaRPr lang="en-AT" sz="1100" dirty="0"/>
          </a:p>
        </p:txBody>
      </p:sp>
      <p:sp>
        <p:nvSpPr>
          <p:cNvPr id="18" name="Content Placeholder 2">
            <a:extLst>
              <a:ext uri="{FF2B5EF4-FFF2-40B4-BE49-F238E27FC236}">
                <a16:creationId xmlns:a16="http://schemas.microsoft.com/office/drawing/2014/main" id="{908692D0-410D-44BB-AE1B-D37B1F34A372}"/>
              </a:ext>
            </a:extLst>
          </p:cNvPr>
          <p:cNvSpPr txBox="1">
            <a:spLocks/>
          </p:cNvSpPr>
          <p:nvPr/>
        </p:nvSpPr>
        <p:spPr>
          <a:xfrm>
            <a:off x="2486889" y="5181073"/>
            <a:ext cx="3067918" cy="15072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a:solidFill>
                  <a:schemeClr val="accent1">
                    <a:lumMod val="75000"/>
                  </a:schemeClr>
                </a:solidFill>
              </a:rPr>
              <a:t>Goals</a:t>
            </a:r>
          </a:p>
          <a:p>
            <a:r>
              <a:rPr lang="de-DE" sz="1200" dirty="0"/>
              <a:t>Personal growth</a:t>
            </a:r>
          </a:p>
          <a:p>
            <a:r>
              <a:rPr lang="de-DE" sz="1200" dirty="0"/>
              <a:t>Work-life balance</a:t>
            </a:r>
          </a:p>
          <a:p>
            <a:r>
              <a:rPr lang="de-DE" sz="1200" dirty="0"/>
              <a:t>Enjoy life</a:t>
            </a:r>
          </a:p>
          <a:p>
            <a:r>
              <a:rPr lang="de-DE" sz="1200" dirty="0"/>
              <a:t>Create good relationships</a:t>
            </a:r>
          </a:p>
          <a:p>
            <a:endParaRPr lang="de-DE" sz="1200" dirty="0"/>
          </a:p>
          <a:p>
            <a:endParaRPr lang="en-AT" sz="1200" dirty="0"/>
          </a:p>
        </p:txBody>
      </p:sp>
      <p:sp>
        <p:nvSpPr>
          <p:cNvPr id="21" name="Content Placeholder 2">
            <a:extLst>
              <a:ext uri="{FF2B5EF4-FFF2-40B4-BE49-F238E27FC236}">
                <a16:creationId xmlns:a16="http://schemas.microsoft.com/office/drawing/2014/main" id="{708A90E6-641E-4265-8A9D-B46662C1E4D9}"/>
              </a:ext>
            </a:extLst>
          </p:cNvPr>
          <p:cNvSpPr txBox="1">
            <a:spLocks/>
          </p:cNvSpPr>
          <p:nvPr/>
        </p:nvSpPr>
        <p:spPr>
          <a:xfrm>
            <a:off x="5759479" y="1005407"/>
            <a:ext cx="3272588" cy="19282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a:solidFill>
                  <a:schemeClr val="accent1">
                    <a:lumMod val="75000"/>
                  </a:schemeClr>
                </a:solidFill>
              </a:rPr>
              <a:t>Behaviour </a:t>
            </a:r>
          </a:p>
          <a:p>
            <a:r>
              <a:rPr lang="de-DE" sz="1200" dirty="0"/>
              <a:t>Mark likes to plan his activities for the weekend usually at the beginning of the week. He prefers to know beforehand what he will be doing during Saturdays and Sundays.</a:t>
            </a:r>
          </a:p>
          <a:p>
            <a:r>
              <a:rPr lang="de-DE" sz="1200" dirty="0"/>
              <a:t>During the week, at least once, Mark tries to spend personal time with friends either by going to a restaurant or visiting interessting art events.</a:t>
            </a:r>
          </a:p>
          <a:p>
            <a:endParaRPr lang="en-AT" sz="1200" dirty="0"/>
          </a:p>
        </p:txBody>
      </p:sp>
      <p:sp>
        <p:nvSpPr>
          <p:cNvPr id="24" name="Content Placeholder 2">
            <a:extLst>
              <a:ext uri="{FF2B5EF4-FFF2-40B4-BE49-F238E27FC236}">
                <a16:creationId xmlns:a16="http://schemas.microsoft.com/office/drawing/2014/main" id="{742AC175-2FA4-4242-AC5D-16182BCAA085}"/>
              </a:ext>
            </a:extLst>
          </p:cNvPr>
          <p:cNvSpPr txBox="1">
            <a:spLocks/>
          </p:cNvSpPr>
          <p:nvPr/>
        </p:nvSpPr>
        <p:spPr>
          <a:xfrm>
            <a:off x="5777981" y="3237813"/>
            <a:ext cx="3272588" cy="19282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a:solidFill>
                  <a:schemeClr val="accent1">
                    <a:lumMod val="75000"/>
                  </a:schemeClr>
                </a:solidFill>
              </a:rPr>
              <a:t>Needs</a:t>
            </a:r>
          </a:p>
          <a:p>
            <a:r>
              <a:rPr lang="de-DE" sz="1200" dirty="0"/>
              <a:t>Be up to date with coming promotions/events.</a:t>
            </a:r>
          </a:p>
          <a:p>
            <a:r>
              <a:rPr lang="de-DE" sz="1200" dirty="0"/>
              <a:t>Be able to share the information with friends.</a:t>
            </a:r>
          </a:p>
          <a:p>
            <a:r>
              <a:rPr lang="de-DE" sz="1200" dirty="0"/>
              <a:t>Be able to explore different categories.</a:t>
            </a:r>
          </a:p>
          <a:p>
            <a:endParaRPr lang="en-AT" sz="1200" dirty="0"/>
          </a:p>
        </p:txBody>
      </p:sp>
      <p:sp>
        <p:nvSpPr>
          <p:cNvPr id="25" name="Content Placeholder 2">
            <a:extLst>
              <a:ext uri="{FF2B5EF4-FFF2-40B4-BE49-F238E27FC236}">
                <a16:creationId xmlns:a16="http://schemas.microsoft.com/office/drawing/2014/main" id="{E4AE38F8-6499-4096-8578-7C5A20F373ED}"/>
              </a:ext>
            </a:extLst>
          </p:cNvPr>
          <p:cNvSpPr txBox="1">
            <a:spLocks/>
          </p:cNvSpPr>
          <p:nvPr/>
        </p:nvSpPr>
        <p:spPr>
          <a:xfrm>
            <a:off x="5777981" y="5042281"/>
            <a:ext cx="3272588" cy="192829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a:solidFill>
                  <a:schemeClr val="accent1">
                    <a:lumMod val="75000"/>
                  </a:schemeClr>
                </a:solidFill>
              </a:rPr>
              <a:t>Challenges</a:t>
            </a:r>
          </a:p>
          <a:p>
            <a:r>
              <a:rPr lang="de-DE" sz="1200" dirty="0"/>
              <a:t>Mark also talks with friends and that‘s how he finds events. Tactic needed to pursue him to use the app.</a:t>
            </a:r>
          </a:p>
          <a:p>
            <a:endParaRPr lang="en-AT" sz="1200" dirty="0"/>
          </a:p>
        </p:txBody>
      </p:sp>
      <p:sp>
        <p:nvSpPr>
          <p:cNvPr id="19" name="Content Placeholder 2">
            <a:extLst>
              <a:ext uri="{FF2B5EF4-FFF2-40B4-BE49-F238E27FC236}">
                <a16:creationId xmlns:a16="http://schemas.microsoft.com/office/drawing/2014/main" id="{A94DF66F-7FBE-40F9-91CF-C8FA5CA8416E}"/>
              </a:ext>
            </a:extLst>
          </p:cNvPr>
          <p:cNvSpPr txBox="1">
            <a:spLocks/>
          </p:cNvSpPr>
          <p:nvPr/>
        </p:nvSpPr>
        <p:spPr>
          <a:xfrm>
            <a:off x="8862703" y="1002762"/>
            <a:ext cx="3272588" cy="291077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a:solidFill>
                  <a:schemeClr val="accent1">
                    <a:lumMod val="75000"/>
                  </a:schemeClr>
                </a:solidFill>
              </a:rPr>
              <a:t>Tech </a:t>
            </a:r>
            <a:r>
              <a:rPr lang="de-DE" sz="1600" dirty="0" err="1">
                <a:solidFill>
                  <a:schemeClr val="accent1">
                    <a:lumMod val="75000"/>
                  </a:schemeClr>
                </a:solidFill>
              </a:rPr>
              <a:t>Savvyness</a:t>
            </a:r>
            <a:endParaRPr lang="de-DE" sz="1600" dirty="0">
              <a:solidFill>
                <a:schemeClr val="accent1">
                  <a:lumMod val="75000"/>
                </a:schemeClr>
              </a:solidFill>
              <a:cs typeface="Calibri"/>
            </a:endParaRPr>
          </a:p>
          <a:p>
            <a:r>
              <a:rPr lang="de-DE" sz="1200" dirty="0" err="1"/>
              <a:t>Uses</a:t>
            </a:r>
            <a:r>
              <a:rPr lang="de-DE" sz="1200" dirty="0"/>
              <a:t> Apps like Google Maps, </a:t>
            </a:r>
            <a:r>
              <a:rPr lang="de-DE" sz="1200" dirty="0" err="1"/>
              <a:t>Tinder</a:t>
            </a:r>
            <a:endParaRPr lang="de-DE" sz="800" dirty="0">
              <a:cs typeface="Calibri" panose="020F0502020204030204"/>
            </a:endParaRPr>
          </a:p>
          <a:p>
            <a:endParaRPr lang="de-DE" sz="1200" dirty="0">
              <a:cs typeface="Calibri" panose="020F0502020204030204"/>
            </a:endParaRPr>
          </a:p>
          <a:p>
            <a:endParaRPr lang="de-DE" sz="1200" dirty="0">
              <a:cs typeface="Calibri" panose="020F0502020204030204"/>
            </a:endParaRPr>
          </a:p>
          <a:p>
            <a:endParaRPr lang="de-DE" sz="1200" dirty="0">
              <a:cs typeface="Calibri" panose="020F0502020204030204"/>
            </a:endParaRPr>
          </a:p>
          <a:p>
            <a:endParaRPr lang="de-DE" sz="1200" dirty="0">
              <a:cs typeface="Calibri" panose="020F0502020204030204"/>
            </a:endParaRPr>
          </a:p>
          <a:p>
            <a:endParaRPr lang="de-DE" sz="1200" dirty="0">
              <a:cs typeface="Calibri" panose="020F0502020204030204"/>
            </a:endParaRPr>
          </a:p>
          <a:p>
            <a:endParaRPr lang="en-AT" sz="1200" dirty="0">
              <a:cs typeface="Calibri" panose="020F0502020204030204"/>
            </a:endParaRPr>
          </a:p>
        </p:txBody>
      </p:sp>
    </p:spTree>
    <p:extLst>
      <p:ext uri="{BB962C8B-B14F-4D97-AF65-F5344CB8AC3E}">
        <p14:creationId xmlns:p14="http://schemas.microsoft.com/office/powerpoint/2010/main" val="823559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13AEA6-E54E-4D27-80A9-1E208A7AC29A}"/>
              </a:ext>
            </a:extLst>
          </p:cNvPr>
          <p:cNvSpPr/>
          <p:nvPr/>
        </p:nvSpPr>
        <p:spPr>
          <a:xfrm>
            <a:off x="302485" y="169695"/>
            <a:ext cx="11751000" cy="66672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de-DE" dirty="0"/>
          </a:p>
          <a:p>
            <a:r>
              <a:rPr lang="de-DE" dirty="0"/>
              <a:t>Paul Schöffel</a:t>
            </a:r>
            <a:endParaRPr lang="en-AT" dirty="0"/>
          </a:p>
        </p:txBody>
      </p:sp>
      <p:sp>
        <p:nvSpPr>
          <p:cNvPr id="7" name="Rectangle 6">
            <a:extLst>
              <a:ext uri="{FF2B5EF4-FFF2-40B4-BE49-F238E27FC236}">
                <a16:creationId xmlns:a16="http://schemas.microsoft.com/office/drawing/2014/main" id="{10CACA94-D12D-41B0-8201-0DB8F889DB04}"/>
              </a:ext>
            </a:extLst>
          </p:cNvPr>
          <p:cNvSpPr/>
          <p:nvPr/>
        </p:nvSpPr>
        <p:spPr>
          <a:xfrm>
            <a:off x="551060" y="2833916"/>
            <a:ext cx="1711243" cy="8077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dirty="0"/>
              <a:t>„</a:t>
            </a:r>
            <a:r>
              <a:rPr lang="de-DE" sz="1400" dirty="0" err="1"/>
              <a:t>I´m</a:t>
            </a:r>
            <a:r>
              <a:rPr lang="de-DE" sz="1400" dirty="0"/>
              <a:t> </a:t>
            </a:r>
            <a:r>
              <a:rPr lang="de-DE" sz="1400" dirty="0" err="1"/>
              <a:t>impacient</a:t>
            </a:r>
            <a:r>
              <a:rPr lang="de-DE" sz="1400" dirty="0"/>
              <a:t> and I </a:t>
            </a:r>
            <a:r>
              <a:rPr lang="de-DE" sz="1400" dirty="0" err="1"/>
              <a:t>want</a:t>
            </a:r>
            <a:r>
              <a:rPr lang="de-DE" sz="1400" dirty="0"/>
              <a:t> </a:t>
            </a:r>
            <a:r>
              <a:rPr lang="de-DE" sz="1400" dirty="0" err="1"/>
              <a:t>to</a:t>
            </a:r>
            <a:r>
              <a:rPr lang="de-DE" sz="1400" dirty="0"/>
              <a:t> </a:t>
            </a:r>
            <a:r>
              <a:rPr lang="de-DE" sz="1400" dirty="0" err="1"/>
              <a:t>explore</a:t>
            </a:r>
            <a:r>
              <a:rPr lang="de-DE" sz="1400" dirty="0"/>
              <a:t> </a:t>
            </a:r>
            <a:r>
              <a:rPr lang="de-DE" sz="1400" dirty="0" err="1"/>
              <a:t>the</a:t>
            </a:r>
            <a:r>
              <a:rPr lang="de-DE" sz="1400" dirty="0"/>
              <a:t> </a:t>
            </a:r>
            <a:r>
              <a:rPr lang="de-DE" sz="1400" dirty="0" err="1"/>
              <a:t>world</a:t>
            </a:r>
            <a:r>
              <a:rPr lang="de-DE" sz="1400" dirty="0"/>
              <a:t>.“</a:t>
            </a:r>
            <a:endParaRPr lang="en-AT" sz="1400" dirty="0"/>
          </a:p>
        </p:txBody>
      </p:sp>
      <p:sp>
        <p:nvSpPr>
          <p:cNvPr id="6" name="Rectangle 5">
            <a:extLst>
              <a:ext uri="{FF2B5EF4-FFF2-40B4-BE49-F238E27FC236}">
                <a16:creationId xmlns:a16="http://schemas.microsoft.com/office/drawing/2014/main" id="{CDD6AEC3-7A1B-46C0-B597-6CA29F4600F7}"/>
              </a:ext>
            </a:extLst>
          </p:cNvPr>
          <p:cNvSpPr/>
          <p:nvPr/>
        </p:nvSpPr>
        <p:spPr>
          <a:xfrm>
            <a:off x="551059" y="5772059"/>
            <a:ext cx="780435" cy="3236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100" dirty="0" err="1">
                <a:cs typeface="Calibri"/>
              </a:rPr>
              <a:t>self-confident</a:t>
            </a:r>
            <a:endParaRPr lang="de-DE" sz="1100" err="1">
              <a:cs typeface="Calibri"/>
            </a:endParaRPr>
          </a:p>
        </p:txBody>
      </p:sp>
      <p:sp>
        <p:nvSpPr>
          <p:cNvPr id="9" name="Rectangle 8">
            <a:extLst>
              <a:ext uri="{FF2B5EF4-FFF2-40B4-BE49-F238E27FC236}">
                <a16:creationId xmlns:a16="http://schemas.microsoft.com/office/drawing/2014/main" id="{AE5A845B-2A1C-4BA7-82A5-FBC1118AEDA4}"/>
              </a:ext>
            </a:extLst>
          </p:cNvPr>
          <p:cNvSpPr/>
          <p:nvPr/>
        </p:nvSpPr>
        <p:spPr>
          <a:xfrm>
            <a:off x="1481866" y="5772059"/>
            <a:ext cx="780435" cy="3236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000" dirty="0" err="1"/>
              <a:t>Convincing</a:t>
            </a:r>
            <a:endParaRPr lang="en-AT" sz="1000" dirty="0" err="1"/>
          </a:p>
        </p:txBody>
      </p:sp>
      <p:sp>
        <p:nvSpPr>
          <p:cNvPr id="10" name="Rectangle 9">
            <a:extLst>
              <a:ext uri="{FF2B5EF4-FFF2-40B4-BE49-F238E27FC236}">
                <a16:creationId xmlns:a16="http://schemas.microsoft.com/office/drawing/2014/main" id="{AD789057-EBC5-4249-B213-1EF0CF40C4B9}"/>
              </a:ext>
            </a:extLst>
          </p:cNvPr>
          <p:cNvSpPr/>
          <p:nvPr/>
        </p:nvSpPr>
        <p:spPr>
          <a:xfrm>
            <a:off x="551058" y="6214097"/>
            <a:ext cx="780435" cy="3236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000" dirty="0" err="1"/>
              <a:t>Impatient</a:t>
            </a:r>
            <a:endParaRPr lang="en-AT" sz="1000" dirty="0" err="1"/>
          </a:p>
        </p:txBody>
      </p:sp>
      <p:sp>
        <p:nvSpPr>
          <p:cNvPr id="11" name="Rectangle 10">
            <a:extLst>
              <a:ext uri="{FF2B5EF4-FFF2-40B4-BE49-F238E27FC236}">
                <a16:creationId xmlns:a16="http://schemas.microsoft.com/office/drawing/2014/main" id="{C6E8BA22-642E-4CCE-9474-CDC441D67944}"/>
              </a:ext>
            </a:extLst>
          </p:cNvPr>
          <p:cNvSpPr/>
          <p:nvPr/>
        </p:nvSpPr>
        <p:spPr>
          <a:xfrm>
            <a:off x="1481866" y="6214098"/>
            <a:ext cx="780435" cy="3236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000" dirty="0">
                <a:cs typeface="Calibri"/>
              </a:rPr>
              <a:t>Spontane-</a:t>
            </a:r>
            <a:r>
              <a:rPr lang="de-DE" sz="1000" dirty="0" err="1">
                <a:cs typeface="Calibri"/>
              </a:rPr>
              <a:t>ous</a:t>
            </a:r>
          </a:p>
        </p:txBody>
      </p:sp>
      <p:sp>
        <p:nvSpPr>
          <p:cNvPr id="12" name="Rectangle 11">
            <a:extLst>
              <a:ext uri="{FF2B5EF4-FFF2-40B4-BE49-F238E27FC236}">
                <a16:creationId xmlns:a16="http://schemas.microsoft.com/office/drawing/2014/main" id="{168E211C-4ED2-42CE-B82C-C4DE898B0155}"/>
              </a:ext>
            </a:extLst>
          </p:cNvPr>
          <p:cNvSpPr/>
          <p:nvPr/>
        </p:nvSpPr>
        <p:spPr>
          <a:xfrm>
            <a:off x="2486891" y="1005408"/>
            <a:ext cx="3070248" cy="40166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de-DE" sz="1200" dirty="0"/>
              <a:t>Biography:</a:t>
            </a:r>
          </a:p>
          <a:p>
            <a:endParaRPr lang="de-DE" sz="1200" dirty="0"/>
          </a:p>
          <a:p>
            <a:r>
              <a:rPr lang="de-DE" sz="1200" dirty="0"/>
              <a:t>Paul </a:t>
            </a:r>
            <a:r>
              <a:rPr lang="de-DE" sz="1200" dirty="0" err="1"/>
              <a:t>is</a:t>
            </a:r>
            <a:r>
              <a:rPr lang="de-DE" sz="1200" dirty="0"/>
              <a:t> </a:t>
            </a:r>
            <a:r>
              <a:rPr lang="de-DE" sz="1200" dirty="0" err="1"/>
              <a:t>working</a:t>
            </a:r>
            <a:r>
              <a:rPr lang="de-DE" sz="1200" dirty="0"/>
              <a:t> </a:t>
            </a:r>
            <a:r>
              <a:rPr lang="de-DE" sz="1200" dirty="0" err="1"/>
              <a:t>for</a:t>
            </a:r>
            <a:r>
              <a:rPr lang="de-DE" sz="1200" dirty="0"/>
              <a:t> </a:t>
            </a:r>
            <a:r>
              <a:rPr lang="de-DE" sz="1200" dirty="0" err="1"/>
              <a:t>more</a:t>
            </a:r>
            <a:r>
              <a:rPr lang="de-DE" sz="1200" dirty="0"/>
              <a:t> </a:t>
            </a:r>
            <a:r>
              <a:rPr lang="de-DE" sz="1200" dirty="0" err="1"/>
              <a:t>than</a:t>
            </a:r>
            <a:r>
              <a:rPr lang="de-DE" sz="1200" dirty="0"/>
              <a:t> 10 </a:t>
            </a:r>
            <a:r>
              <a:rPr lang="de-DE" sz="1200" dirty="0" err="1"/>
              <a:t>years</a:t>
            </a:r>
            <a:r>
              <a:rPr lang="de-DE" sz="1200" dirty="0"/>
              <a:t> </a:t>
            </a:r>
            <a:r>
              <a:rPr lang="de-DE" sz="1200" dirty="0" err="1"/>
              <a:t>as</a:t>
            </a:r>
            <a:r>
              <a:rPr lang="de-DE" sz="1200" dirty="0"/>
              <a:t> a </a:t>
            </a:r>
            <a:r>
              <a:rPr lang="de-DE" sz="1200" dirty="0" err="1"/>
              <a:t>employed</a:t>
            </a:r>
            <a:r>
              <a:rPr lang="de-DE" sz="1200" dirty="0"/>
              <a:t> </a:t>
            </a:r>
            <a:r>
              <a:rPr lang="de-DE" sz="1200" dirty="0" err="1"/>
              <a:t>lawyer</a:t>
            </a:r>
            <a:r>
              <a:rPr lang="de-DE" sz="1200" dirty="0"/>
              <a:t> </a:t>
            </a:r>
            <a:r>
              <a:rPr lang="de-DE" sz="1200" dirty="0" err="1"/>
              <a:t>for</a:t>
            </a:r>
            <a:r>
              <a:rPr lang="de-DE" sz="1200" dirty="0"/>
              <a:t> a </a:t>
            </a:r>
            <a:r>
              <a:rPr lang="de-DE" sz="1200" dirty="0" err="1"/>
              <a:t>big</a:t>
            </a:r>
            <a:r>
              <a:rPr lang="de-DE" sz="1200" dirty="0"/>
              <a:t> </a:t>
            </a:r>
            <a:r>
              <a:rPr lang="de-DE" sz="1200" dirty="0" err="1"/>
              <a:t>company</a:t>
            </a:r>
            <a:r>
              <a:rPr lang="de-DE" sz="1200" dirty="0"/>
              <a:t>, </a:t>
            </a:r>
            <a:r>
              <a:rPr lang="de-DE" sz="1200" dirty="0" err="1"/>
              <a:t>his</a:t>
            </a:r>
            <a:r>
              <a:rPr lang="de-DE" sz="1200" dirty="0"/>
              <a:t> </a:t>
            </a:r>
            <a:r>
              <a:rPr lang="de-DE" sz="1200" dirty="0" err="1"/>
              <a:t>sallary</a:t>
            </a:r>
            <a:r>
              <a:rPr lang="de-DE" sz="1200" dirty="0"/>
              <a:t> </a:t>
            </a:r>
            <a:r>
              <a:rPr lang="de-DE" sz="1200" dirty="0" err="1"/>
              <a:t>is</a:t>
            </a:r>
            <a:r>
              <a:rPr lang="de-DE" sz="1200" dirty="0"/>
              <a:t> not </a:t>
            </a:r>
            <a:r>
              <a:rPr lang="de-DE" sz="1200" dirty="0" err="1"/>
              <a:t>too</a:t>
            </a:r>
            <a:r>
              <a:rPr lang="de-DE" sz="1200" dirty="0"/>
              <a:t> </a:t>
            </a:r>
            <a:r>
              <a:rPr lang="de-DE" sz="1200" dirty="0" err="1"/>
              <a:t>bad</a:t>
            </a:r>
            <a:r>
              <a:rPr lang="de-DE" sz="1200" dirty="0"/>
              <a:t>.</a:t>
            </a:r>
            <a:r>
              <a:rPr lang="de-DE" sz="1200" dirty="0">
                <a:cs typeface="Calibri"/>
              </a:rPr>
              <a:t> After </a:t>
            </a:r>
            <a:r>
              <a:rPr lang="de-DE" sz="1200" dirty="0" err="1">
                <a:cs typeface="Calibri"/>
              </a:rPr>
              <a:t>stressful</a:t>
            </a:r>
            <a:r>
              <a:rPr lang="de-DE" sz="1200" dirty="0">
                <a:cs typeface="Calibri"/>
              </a:rPr>
              <a:t> </a:t>
            </a:r>
            <a:r>
              <a:rPr lang="de-DE" sz="1200" dirty="0" err="1">
                <a:cs typeface="Calibri"/>
              </a:rPr>
              <a:t>hours</a:t>
            </a:r>
            <a:r>
              <a:rPr lang="de-DE" sz="1200" dirty="0">
                <a:cs typeface="Calibri"/>
              </a:rPr>
              <a:t> in </a:t>
            </a:r>
            <a:r>
              <a:rPr lang="de-DE" sz="1200" dirty="0" err="1">
                <a:cs typeface="Calibri"/>
              </a:rPr>
              <a:t>the</a:t>
            </a:r>
            <a:r>
              <a:rPr lang="de-DE" sz="1200" dirty="0">
                <a:cs typeface="Calibri"/>
              </a:rPr>
              <a:t> </a:t>
            </a:r>
            <a:r>
              <a:rPr lang="de-DE" sz="1200" dirty="0" err="1">
                <a:cs typeface="Calibri"/>
              </a:rPr>
              <a:t>office</a:t>
            </a:r>
            <a:r>
              <a:rPr lang="de-DE" sz="1200" dirty="0">
                <a:cs typeface="Calibri"/>
              </a:rPr>
              <a:t> he </a:t>
            </a:r>
            <a:r>
              <a:rPr lang="de-DE" sz="1200" dirty="0" err="1">
                <a:cs typeface="Calibri"/>
              </a:rPr>
              <a:t>loves</a:t>
            </a:r>
            <a:r>
              <a:rPr lang="de-DE" sz="1200" dirty="0">
                <a:cs typeface="Calibri"/>
              </a:rPr>
              <a:t> </a:t>
            </a:r>
            <a:r>
              <a:rPr lang="de-DE" sz="1200" dirty="0" err="1">
                <a:cs typeface="Calibri"/>
              </a:rPr>
              <a:t>to</a:t>
            </a:r>
            <a:r>
              <a:rPr lang="de-DE" sz="1200" dirty="0">
                <a:cs typeface="Calibri"/>
              </a:rPr>
              <a:t> </a:t>
            </a:r>
            <a:r>
              <a:rPr lang="de-DE" sz="1200" dirty="0" err="1">
                <a:cs typeface="Calibri"/>
              </a:rPr>
              <a:t>go</a:t>
            </a:r>
            <a:r>
              <a:rPr lang="de-DE" sz="1200" dirty="0">
                <a:cs typeface="Calibri"/>
              </a:rPr>
              <a:t> out and </a:t>
            </a:r>
            <a:r>
              <a:rPr lang="de-DE" sz="1200" dirty="0" err="1">
                <a:cs typeface="Calibri"/>
              </a:rPr>
              <a:t>have</a:t>
            </a:r>
            <a:r>
              <a:rPr lang="de-DE" sz="1200" dirty="0">
                <a:cs typeface="Calibri"/>
              </a:rPr>
              <a:t> </a:t>
            </a:r>
            <a:r>
              <a:rPr lang="de-DE" sz="1200" dirty="0" err="1">
                <a:cs typeface="Calibri"/>
              </a:rPr>
              <a:t>some</a:t>
            </a:r>
            <a:r>
              <a:rPr lang="de-DE" sz="1200" dirty="0">
                <a:cs typeface="Calibri"/>
              </a:rPr>
              <a:t> </a:t>
            </a:r>
            <a:r>
              <a:rPr lang="de-DE" sz="1200" dirty="0" err="1">
                <a:cs typeface="Calibri"/>
              </a:rPr>
              <a:t>good</a:t>
            </a:r>
            <a:r>
              <a:rPr lang="de-DE" sz="1200" dirty="0">
                <a:cs typeface="Calibri"/>
              </a:rPr>
              <a:t> </a:t>
            </a:r>
            <a:r>
              <a:rPr lang="de-DE" sz="1200" dirty="0" err="1">
                <a:cs typeface="Calibri"/>
              </a:rPr>
              <a:t>food</a:t>
            </a:r>
            <a:r>
              <a:rPr lang="de-DE" sz="1200" dirty="0">
                <a:cs typeface="Calibri"/>
              </a:rPr>
              <a:t>, </a:t>
            </a:r>
            <a:r>
              <a:rPr lang="de-DE" sz="1200" dirty="0" err="1">
                <a:cs typeface="Calibri"/>
              </a:rPr>
              <a:t>music</a:t>
            </a:r>
            <a:r>
              <a:rPr lang="de-DE" sz="1200" dirty="0">
                <a:cs typeface="Calibri"/>
              </a:rPr>
              <a:t> </a:t>
            </a:r>
            <a:r>
              <a:rPr lang="de-DE" sz="1200" dirty="0" err="1">
                <a:cs typeface="Calibri"/>
              </a:rPr>
              <a:t>or</a:t>
            </a:r>
            <a:r>
              <a:rPr lang="de-DE" sz="1200" dirty="0">
                <a:cs typeface="Calibri"/>
              </a:rPr>
              <a:t> </a:t>
            </a:r>
            <a:r>
              <a:rPr lang="de-DE" sz="1200" dirty="0" err="1">
                <a:cs typeface="Calibri"/>
              </a:rPr>
              <a:t>conversations</a:t>
            </a:r>
            <a:r>
              <a:rPr lang="de-DE" sz="1200" dirty="0">
                <a:cs typeface="Calibri"/>
              </a:rPr>
              <a:t>.</a:t>
            </a:r>
          </a:p>
          <a:p>
            <a:endParaRPr lang="de-DE" sz="1200" dirty="0">
              <a:cs typeface="Calibri"/>
            </a:endParaRPr>
          </a:p>
          <a:p>
            <a:r>
              <a:rPr lang="de-DE" sz="1200" dirty="0" err="1">
                <a:cs typeface="Calibri"/>
              </a:rPr>
              <a:t>Whenever</a:t>
            </a:r>
            <a:r>
              <a:rPr lang="de-DE" sz="1200" dirty="0">
                <a:cs typeface="Calibri"/>
              </a:rPr>
              <a:t> </a:t>
            </a:r>
            <a:r>
              <a:rPr lang="de-DE" sz="1200" dirty="0" err="1">
                <a:cs typeface="Calibri"/>
              </a:rPr>
              <a:t>the</a:t>
            </a:r>
            <a:r>
              <a:rPr lang="de-DE" sz="1200" dirty="0">
                <a:cs typeface="Calibri"/>
              </a:rPr>
              <a:t> time </a:t>
            </a:r>
            <a:r>
              <a:rPr lang="de-DE" sz="1200" dirty="0" err="1">
                <a:cs typeface="Calibri"/>
              </a:rPr>
              <a:t>allows</a:t>
            </a:r>
            <a:r>
              <a:rPr lang="de-DE" sz="1200" dirty="0">
                <a:cs typeface="Calibri"/>
              </a:rPr>
              <a:t> </a:t>
            </a:r>
            <a:r>
              <a:rPr lang="de-DE" sz="1200" dirty="0" err="1">
                <a:cs typeface="Calibri"/>
              </a:rPr>
              <a:t>him</a:t>
            </a:r>
            <a:r>
              <a:rPr lang="de-DE" sz="1200" dirty="0">
                <a:cs typeface="Calibri"/>
              </a:rPr>
              <a:t> </a:t>
            </a:r>
            <a:r>
              <a:rPr lang="de-DE" sz="1200" dirty="0" err="1">
                <a:cs typeface="Calibri"/>
              </a:rPr>
              <a:t>to</a:t>
            </a:r>
            <a:r>
              <a:rPr lang="de-DE" sz="1200" dirty="0">
                <a:cs typeface="Calibri"/>
              </a:rPr>
              <a:t> </a:t>
            </a:r>
            <a:r>
              <a:rPr lang="de-DE" sz="1200" dirty="0" err="1">
                <a:cs typeface="Calibri"/>
              </a:rPr>
              <a:t>take</a:t>
            </a:r>
            <a:r>
              <a:rPr lang="de-DE" sz="1200" dirty="0">
                <a:cs typeface="Calibri"/>
              </a:rPr>
              <a:t> </a:t>
            </a:r>
            <a:r>
              <a:rPr lang="de-DE" sz="1200" dirty="0" err="1">
                <a:cs typeface="Calibri"/>
              </a:rPr>
              <a:t>some</a:t>
            </a:r>
            <a:r>
              <a:rPr lang="de-DE" sz="1200" dirty="0">
                <a:cs typeface="Calibri"/>
              </a:rPr>
              <a:t> </a:t>
            </a:r>
            <a:r>
              <a:rPr lang="de-DE" sz="1200" dirty="0" err="1">
                <a:cs typeface="Calibri"/>
              </a:rPr>
              <a:t>days</a:t>
            </a:r>
            <a:r>
              <a:rPr lang="de-DE" sz="1200" dirty="0">
                <a:cs typeface="Calibri"/>
              </a:rPr>
              <a:t> off, he </a:t>
            </a:r>
            <a:r>
              <a:rPr lang="de-DE" sz="1200" dirty="0" err="1">
                <a:cs typeface="Calibri"/>
              </a:rPr>
              <a:t>goes</a:t>
            </a:r>
            <a:r>
              <a:rPr lang="de-DE" sz="1200" dirty="0">
                <a:cs typeface="Calibri"/>
              </a:rPr>
              <a:t> on a tour </a:t>
            </a:r>
            <a:r>
              <a:rPr lang="de-DE" sz="1200" dirty="0" err="1">
                <a:cs typeface="Calibri"/>
              </a:rPr>
              <a:t>with</a:t>
            </a:r>
            <a:r>
              <a:rPr lang="de-DE" sz="1200" dirty="0">
                <a:cs typeface="Calibri"/>
              </a:rPr>
              <a:t> </a:t>
            </a:r>
            <a:r>
              <a:rPr lang="de-DE" sz="1200" dirty="0" err="1">
                <a:cs typeface="Calibri"/>
              </a:rPr>
              <a:t>his</a:t>
            </a:r>
            <a:r>
              <a:rPr lang="de-DE" sz="1200" dirty="0">
                <a:cs typeface="Calibri"/>
              </a:rPr>
              <a:t> </a:t>
            </a:r>
            <a:r>
              <a:rPr lang="de-DE" sz="1200" dirty="0" err="1">
                <a:cs typeface="Calibri"/>
              </a:rPr>
              <a:t>motorbike</a:t>
            </a:r>
            <a:r>
              <a:rPr lang="de-DE" sz="1200" dirty="0">
                <a:cs typeface="Calibri"/>
              </a:rPr>
              <a:t> </a:t>
            </a:r>
            <a:r>
              <a:rPr lang="de-DE" sz="1200" dirty="0" err="1">
                <a:cs typeface="Calibri"/>
              </a:rPr>
              <a:t>or</a:t>
            </a:r>
            <a:r>
              <a:rPr lang="de-DE" sz="1200" dirty="0">
                <a:cs typeface="Calibri"/>
              </a:rPr>
              <a:t> </a:t>
            </a:r>
            <a:r>
              <a:rPr lang="de-DE" sz="1200" dirty="0" err="1">
                <a:cs typeface="Calibri"/>
              </a:rPr>
              <a:t>does</a:t>
            </a:r>
            <a:r>
              <a:rPr lang="de-DE" sz="1200" dirty="0">
                <a:cs typeface="Calibri"/>
              </a:rPr>
              <a:t> a </a:t>
            </a:r>
            <a:r>
              <a:rPr lang="de-DE" sz="1200" dirty="0" err="1">
                <a:cs typeface="Calibri"/>
              </a:rPr>
              <a:t>trip</a:t>
            </a:r>
            <a:r>
              <a:rPr lang="de-DE" sz="1200" dirty="0">
                <a:cs typeface="Calibri"/>
              </a:rPr>
              <a:t> </a:t>
            </a:r>
            <a:r>
              <a:rPr lang="de-DE" sz="1200" dirty="0" err="1">
                <a:cs typeface="Calibri"/>
              </a:rPr>
              <a:t>with</a:t>
            </a:r>
            <a:r>
              <a:rPr lang="de-DE" sz="1200" dirty="0">
                <a:cs typeface="Calibri"/>
              </a:rPr>
              <a:t> </a:t>
            </a:r>
            <a:r>
              <a:rPr lang="de-DE" sz="1200" dirty="0" err="1">
                <a:cs typeface="Calibri"/>
              </a:rPr>
              <a:t>his</a:t>
            </a:r>
            <a:r>
              <a:rPr lang="de-DE" sz="1200" dirty="0">
                <a:cs typeface="Calibri"/>
              </a:rPr>
              <a:t> </a:t>
            </a:r>
            <a:r>
              <a:rPr lang="de-DE" sz="1200" dirty="0" err="1">
                <a:cs typeface="Calibri"/>
              </a:rPr>
              <a:t>convertable</a:t>
            </a:r>
            <a:r>
              <a:rPr lang="de-DE" sz="1200" dirty="0">
                <a:cs typeface="Calibri"/>
              </a:rPr>
              <a:t>. </a:t>
            </a:r>
            <a:r>
              <a:rPr lang="de-DE" sz="1200" dirty="0" err="1">
                <a:ea typeface="+mn-lt"/>
                <a:cs typeface="+mn-lt"/>
              </a:rPr>
              <a:t>During</a:t>
            </a:r>
            <a:r>
              <a:rPr lang="de-DE" sz="1200" dirty="0">
                <a:ea typeface="+mn-lt"/>
                <a:cs typeface="+mn-lt"/>
              </a:rPr>
              <a:t> </a:t>
            </a:r>
            <a:r>
              <a:rPr lang="de-DE" sz="1200" dirty="0" err="1">
                <a:ea typeface="+mn-lt"/>
                <a:cs typeface="+mn-lt"/>
              </a:rPr>
              <a:t>the</a:t>
            </a:r>
            <a:r>
              <a:rPr lang="de-DE" sz="1200" dirty="0">
                <a:ea typeface="+mn-lt"/>
                <a:cs typeface="+mn-lt"/>
              </a:rPr>
              <a:t> </a:t>
            </a:r>
            <a:r>
              <a:rPr lang="de-DE" sz="1200" dirty="0" err="1">
                <a:ea typeface="+mn-lt"/>
                <a:cs typeface="+mn-lt"/>
              </a:rPr>
              <a:t>week</a:t>
            </a:r>
            <a:r>
              <a:rPr lang="de-DE" sz="1200" dirty="0">
                <a:ea typeface="+mn-lt"/>
                <a:cs typeface="+mn-lt"/>
              </a:rPr>
              <a:t>, but </a:t>
            </a:r>
            <a:r>
              <a:rPr lang="de-DE" sz="1200" dirty="0" err="1">
                <a:ea typeface="+mn-lt"/>
                <a:cs typeface="+mn-lt"/>
              </a:rPr>
              <a:t>specially</a:t>
            </a:r>
            <a:r>
              <a:rPr lang="de-DE" sz="1200" dirty="0">
                <a:ea typeface="+mn-lt"/>
                <a:cs typeface="+mn-lt"/>
              </a:rPr>
              <a:t> on </a:t>
            </a:r>
            <a:r>
              <a:rPr lang="de-DE" sz="1200" dirty="0" err="1">
                <a:ea typeface="+mn-lt"/>
                <a:cs typeface="+mn-lt"/>
              </a:rPr>
              <a:t>weekends</a:t>
            </a:r>
            <a:r>
              <a:rPr lang="de-DE" sz="1200" dirty="0">
                <a:ea typeface="+mn-lt"/>
                <a:cs typeface="+mn-lt"/>
              </a:rPr>
              <a:t>, Paul </a:t>
            </a:r>
            <a:r>
              <a:rPr lang="de-DE" sz="1200" dirty="0" err="1">
                <a:ea typeface="+mn-lt"/>
                <a:cs typeface="+mn-lt"/>
              </a:rPr>
              <a:t>does</a:t>
            </a:r>
            <a:r>
              <a:rPr lang="de-DE" sz="1200" dirty="0">
                <a:ea typeface="+mn-lt"/>
                <a:cs typeface="+mn-lt"/>
              </a:rPr>
              <a:t> </a:t>
            </a:r>
            <a:r>
              <a:rPr lang="de-DE" sz="1200" dirty="0" err="1">
                <a:ea typeface="+mn-lt"/>
                <a:cs typeface="+mn-lt"/>
              </a:rPr>
              <a:t>explore</a:t>
            </a:r>
            <a:r>
              <a:rPr lang="de-DE" sz="1200" dirty="0">
                <a:ea typeface="+mn-lt"/>
                <a:cs typeface="+mn-lt"/>
              </a:rPr>
              <a:t> </a:t>
            </a:r>
            <a:r>
              <a:rPr lang="de-DE" sz="1200" dirty="0" err="1">
                <a:ea typeface="+mn-lt"/>
                <a:cs typeface="+mn-lt"/>
              </a:rPr>
              <a:t>new</a:t>
            </a:r>
            <a:r>
              <a:rPr lang="de-DE" sz="1200" dirty="0">
                <a:ea typeface="+mn-lt"/>
                <a:cs typeface="+mn-lt"/>
              </a:rPr>
              <a:t> </a:t>
            </a:r>
            <a:r>
              <a:rPr lang="de-DE" sz="1200" dirty="0" err="1">
                <a:ea typeface="+mn-lt"/>
                <a:cs typeface="+mn-lt"/>
              </a:rPr>
              <a:t>spots</a:t>
            </a:r>
            <a:r>
              <a:rPr lang="de-DE" sz="1200" dirty="0">
                <a:ea typeface="+mn-lt"/>
                <a:cs typeface="+mn-lt"/>
              </a:rPr>
              <a:t> in </a:t>
            </a:r>
            <a:r>
              <a:rPr lang="de-DE" sz="1200" dirty="0" err="1">
                <a:ea typeface="+mn-lt"/>
                <a:cs typeface="+mn-lt"/>
              </a:rPr>
              <a:t>the</a:t>
            </a:r>
            <a:r>
              <a:rPr lang="de-DE" sz="1200" dirty="0">
                <a:ea typeface="+mn-lt"/>
                <a:cs typeface="+mn-lt"/>
              </a:rPr>
              <a:t> </a:t>
            </a:r>
            <a:r>
              <a:rPr lang="de-DE" sz="1200" dirty="0" err="1">
                <a:ea typeface="+mn-lt"/>
                <a:cs typeface="+mn-lt"/>
              </a:rPr>
              <a:t>city</a:t>
            </a:r>
            <a:r>
              <a:rPr lang="de-DE" sz="1200" dirty="0">
                <a:ea typeface="+mn-lt"/>
                <a:cs typeface="+mn-lt"/>
              </a:rPr>
              <a:t>, like </a:t>
            </a:r>
            <a:r>
              <a:rPr lang="de-DE" sz="1200" dirty="0" err="1">
                <a:ea typeface="+mn-lt"/>
                <a:cs typeface="+mn-lt"/>
              </a:rPr>
              <a:t>restaurants</a:t>
            </a:r>
            <a:r>
              <a:rPr lang="de-DE" sz="1200" dirty="0">
                <a:ea typeface="+mn-lt"/>
                <a:cs typeface="+mn-lt"/>
              </a:rPr>
              <a:t>, </a:t>
            </a:r>
            <a:r>
              <a:rPr lang="de-DE" sz="1200" dirty="0" err="1">
                <a:ea typeface="+mn-lt"/>
                <a:cs typeface="+mn-lt"/>
              </a:rPr>
              <a:t>bars</a:t>
            </a:r>
            <a:r>
              <a:rPr lang="de-DE" sz="1200" dirty="0">
                <a:ea typeface="+mn-lt"/>
                <a:cs typeface="+mn-lt"/>
              </a:rPr>
              <a:t>, </a:t>
            </a:r>
            <a:r>
              <a:rPr lang="de-DE" sz="1200" dirty="0" err="1">
                <a:ea typeface="+mn-lt"/>
                <a:cs typeface="+mn-lt"/>
              </a:rPr>
              <a:t>or</a:t>
            </a:r>
            <a:r>
              <a:rPr lang="de-DE" sz="1200" dirty="0">
                <a:ea typeface="+mn-lt"/>
                <a:cs typeface="+mn-lt"/>
              </a:rPr>
              <a:t> </a:t>
            </a:r>
            <a:r>
              <a:rPr lang="de-DE" sz="1200" dirty="0" err="1">
                <a:ea typeface="+mn-lt"/>
                <a:cs typeface="+mn-lt"/>
              </a:rPr>
              <a:t>gallaries</a:t>
            </a:r>
            <a:r>
              <a:rPr lang="de-DE" sz="1200" dirty="0">
                <a:ea typeface="+mn-lt"/>
                <a:cs typeface="+mn-lt"/>
              </a:rPr>
              <a:t>, </a:t>
            </a:r>
            <a:r>
              <a:rPr lang="de-DE" sz="1200" dirty="0" err="1">
                <a:ea typeface="+mn-lt"/>
                <a:cs typeface="+mn-lt"/>
              </a:rPr>
              <a:t>museums</a:t>
            </a:r>
            <a:r>
              <a:rPr lang="de-DE" sz="1200" dirty="0">
                <a:ea typeface="+mn-lt"/>
                <a:cs typeface="+mn-lt"/>
              </a:rPr>
              <a:t> </a:t>
            </a:r>
            <a:r>
              <a:rPr lang="de-DE" sz="1200" dirty="0" err="1">
                <a:ea typeface="+mn-lt"/>
                <a:cs typeface="+mn-lt"/>
              </a:rPr>
              <a:t>or</a:t>
            </a:r>
            <a:r>
              <a:rPr lang="de-DE" sz="1200" dirty="0">
                <a:ea typeface="+mn-lt"/>
                <a:cs typeface="+mn-lt"/>
              </a:rPr>
              <a:t> </a:t>
            </a:r>
            <a:r>
              <a:rPr lang="de-DE" sz="1200" dirty="0" err="1">
                <a:ea typeface="+mn-lt"/>
                <a:cs typeface="+mn-lt"/>
              </a:rPr>
              <a:t>architecture</a:t>
            </a:r>
            <a:r>
              <a:rPr lang="de-DE" sz="1200" dirty="0">
                <a:ea typeface="+mn-lt"/>
                <a:cs typeface="+mn-lt"/>
              </a:rPr>
              <a:t>. He </a:t>
            </a:r>
            <a:r>
              <a:rPr lang="de-DE" sz="1200" dirty="0" err="1">
                <a:ea typeface="+mn-lt"/>
                <a:cs typeface="+mn-lt"/>
              </a:rPr>
              <a:t>loves</a:t>
            </a:r>
            <a:r>
              <a:rPr lang="de-DE" sz="1200" dirty="0">
                <a:ea typeface="+mn-lt"/>
                <a:cs typeface="+mn-lt"/>
              </a:rPr>
              <a:t> </a:t>
            </a:r>
            <a:r>
              <a:rPr lang="de-DE" sz="1200" dirty="0" err="1">
                <a:ea typeface="+mn-lt"/>
                <a:cs typeface="+mn-lt"/>
              </a:rPr>
              <a:t>to</a:t>
            </a:r>
            <a:r>
              <a:rPr lang="de-DE" sz="1200" dirty="0">
                <a:ea typeface="+mn-lt"/>
                <a:cs typeface="+mn-lt"/>
              </a:rPr>
              <a:t> </a:t>
            </a:r>
            <a:r>
              <a:rPr lang="de-DE" sz="1200" dirty="0" err="1">
                <a:ea typeface="+mn-lt"/>
                <a:cs typeface="+mn-lt"/>
              </a:rPr>
              <a:t>travel</a:t>
            </a:r>
            <a:r>
              <a:rPr lang="de-DE" sz="1200" dirty="0">
                <a:ea typeface="+mn-lt"/>
                <a:cs typeface="+mn-lt"/>
              </a:rPr>
              <a:t> </a:t>
            </a:r>
            <a:r>
              <a:rPr lang="de-DE" sz="1200" dirty="0" err="1">
                <a:ea typeface="+mn-lt"/>
                <a:cs typeface="+mn-lt"/>
              </a:rPr>
              <a:t>to</a:t>
            </a:r>
            <a:r>
              <a:rPr lang="de-DE" sz="1200" dirty="0">
                <a:ea typeface="+mn-lt"/>
                <a:cs typeface="+mn-lt"/>
              </a:rPr>
              <a:t> </a:t>
            </a:r>
            <a:r>
              <a:rPr lang="de-DE" sz="1200" dirty="0" err="1">
                <a:ea typeface="+mn-lt"/>
                <a:cs typeface="+mn-lt"/>
              </a:rPr>
              <a:t>beautiful</a:t>
            </a:r>
            <a:r>
              <a:rPr lang="de-DE" sz="1200" dirty="0">
                <a:ea typeface="+mn-lt"/>
                <a:cs typeface="+mn-lt"/>
              </a:rPr>
              <a:t> </a:t>
            </a:r>
            <a:r>
              <a:rPr lang="de-DE" sz="1200" dirty="0" err="1">
                <a:ea typeface="+mn-lt"/>
                <a:cs typeface="+mn-lt"/>
              </a:rPr>
              <a:t>places</a:t>
            </a:r>
            <a:r>
              <a:rPr lang="de-DE" sz="1200" dirty="0">
                <a:ea typeface="+mn-lt"/>
                <a:cs typeface="+mn-lt"/>
              </a:rPr>
              <a:t> on </a:t>
            </a:r>
            <a:r>
              <a:rPr lang="de-DE" sz="1200" dirty="0" err="1">
                <a:ea typeface="+mn-lt"/>
                <a:cs typeface="+mn-lt"/>
              </a:rPr>
              <a:t>the</a:t>
            </a:r>
            <a:r>
              <a:rPr lang="de-DE" sz="1200" dirty="0">
                <a:ea typeface="+mn-lt"/>
                <a:cs typeface="+mn-lt"/>
              </a:rPr>
              <a:t> </a:t>
            </a:r>
            <a:r>
              <a:rPr lang="de-DE" sz="1200" dirty="0" err="1">
                <a:ea typeface="+mn-lt"/>
                <a:cs typeface="+mn-lt"/>
              </a:rPr>
              <a:t>countryside</a:t>
            </a:r>
            <a:r>
              <a:rPr lang="de-DE" sz="1200" dirty="0">
                <a:ea typeface="+mn-lt"/>
                <a:cs typeface="+mn-lt"/>
              </a:rPr>
              <a:t> </a:t>
            </a:r>
            <a:r>
              <a:rPr lang="de-DE" sz="1200" dirty="0" err="1">
                <a:ea typeface="+mn-lt"/>
                <a:cs typeface="+mn-lt"/>
              </a:rPr>
              <a:t>as</a:t>
            </a:r>
            <a:r>
              <a:rPr lang="de-DE" sz="1200" dirty="0">
                <a:ea typeface="+mn-lt"/>
                <a:cs typeface="+mn-lt"/>
              </a:rPr>
              <a:t> </a:t>
            </a:r>
            <a:r>
              <a:rPr lang="de-DE" sz="1200" dirty="0" err="1">
                <a:ea typeface="+mn-lt"/>
                <a:cs typeface="+mn-lt"/>
              </a:rPr>
              <a:t>well</a:t>
            </a:r>
            <a:r>
              <a:rPr lang="de-DE" sz="1200" dirty="0">
                <a:ea typeface="+mn-lt"/>
                <a:cs typeface="+mn-lt"/>
              </a:rPr>
              <a:t> </a:t>
            </a:r>
            <a:r>
              <a:rPr lang="de-DE" sz="1200" dirty="0" err="1">
                <a:ea typeface="+mn-lt"/>
                <a:cs typeface="+mn-lt"/>
              </a:rPr>
              <a:t>as</a:t>
            </a:r>
            <a:r>
              <a:rPr lang="de-DE" sz="1200" dirty="0">
                <a:ea typeface="+mn-lt"/>
                <a:cs typeface="+mn-lt"/>
              </a:rPr>
              <a:t> urban </a:t>
            </a:r>
            <a:r>
              <a:rPr lang="de-DE" sz="1200" dirty="0" err="1">
                <a:ea typeface="+mn-lt"/>
                <a:cs typeface="+mn-lt"/>
              </a:rPr>
              <a:t>areas</a:t>
            </a:r>
            <a:r>
              <a:rPr lang="de-DE" sz="1200" dirty="0">
                <a:ea typeface="+mn-lt"/>
                <a:cs typeface="+mn-lt"/>
              </a:rPr>
              <a:t>.</a:t>
            </a:r>
          </a:p>
          <a:p>
            <a:endParaRPr lang="de-DE" sz="1200" dirty="0">
              <a:cs typeface="Calibri"/>
            </a:endParaRPr>
          </a:p>
          <a:p>
            <a:r>
              <a:rPr lang="de-DE" sz="1200" dirty="0"/>
              <a:t>He </a:t>
            </a:r>
            <a:r>
              <a:rPr lang="de-DE" sz="1200" dirty="0" err="1"/>
              <a:t>speaks</a:t>
            </a:r>
            <a:r>
              <a:rPr lang="de-DE" sz="1200" dirty="0"/>
              <a:t> </a:t>
            </a:r>
            <a:r>
              <a:rPr lang="de-DE" sz="1200" dirty="0" err="1"/>
              <a:t>several</a:t>
            </a:r>
            <a:r>
              <a:rPr lang="de-DE" sz="1200" dirty="0"/>
              <a:t> </a:t>
            </a:r>
            <a:r>
              <a:rPr lang="de-DE" sz="1200" dirty="0" err="1"/>
              <a:t>languages</a:t>
            </a:r>
            <a:r>
              <a:rPr lang="de-DE" sz="1200" dirty="0"/>
              <a:t>, </a:t>
            </a:r>
            <a:r>
              <a:rPr lang="de-DE" sz="1200" dirty="0" err="1"/>
              <a:t>as</a:t>
            </a:r>
            <a:r>
              <a:rPr lang="de-DE" sz="1200" dirty="0"/>
              <a:t> </a:t>
            </a:r>
            <a:r>
              <a:rPr lang="de-DE" sz="1200" dirty="0" err="1"/>
              <a:t>this</a:t>
            </a:r>
            <a:r>
              <a:rPr lang="de-DE" sz="1200" dirty="0"/>
              <a:t> </a:t>
            </a:r>
            <a:r>
              <a:rPr lang="de-DE" sz="1200" dirty="0" err="1"/>
              <a:t>allows</a:t>
            </a:r>
            <a:r>
              <a:rPr lang="de-DE" sz="1200" dirty="0"/>
              <a:t> </a:t>
            </a:r>
            <a:r>
              <a:rPr lang="de-DE" sz="1200" dirty="0" err="1"/>
              <a:t>him</a:t>
            </a:r>
            <a:r>
              <a:rPr lang="de-DE" sz="1200" dirty="0"/>
              <a:t> </a:t>
            </a:r>
            <a:r>
              <a:rPr lang="de-DE" sz="1200" dirty="0" err="1"/>
              <a:t>to</a:t>
            </a:r>
            <a:r>
              <a:rPr lang="de-DE" sz="1200" dirty="0"/>
              <a:t> connect </a:t>
            </a:r>
            <a:r>
              <a:rPr lang="de-DE" sz="1200" dirty="0" err="1"/>
              <a:t>with</a:t>
            </a:r>
            <a:r>
              <a:rPr lang="de-DE" sz="1200" dirty="0"/>
              <a:t> </a:t>
            </a:r>
            <a:r>
              <a:rPr lang="de-DE" sz="1200" dirty="0" err="1"/>
              <a:t>others</a:t>
            </a:r>
            <a:r>
              <a:rPr lang="de-DE" sz="1200" dirty="0"/>
              <a:t> </a:t>
            </a:r>
            <a:r>
              <a:rPr lang="de-DE" sz="1200" dirty="0" err="1"/>
              <a:t>the</a:t>
            </a:r>
            <a:r>
              <a:rPr lang="de-DE" sz="1200" dirty="0"/>
              <a:t> best. The </a:t>
            </a:r>
            <a:r>
              <a:rPr lang="de-DE" sz="1200" dirty="0" err="1"/>
              <a:t>more</a:t>
            </a:r>
            <a:r>
              <a:rPr lang="de-DE" sz="1200" dirty="0"/>
              <a:t> </a:t>
            </a:r>
            <a:r>
              <a:rPr lang="de-DE" sz="1200" dirty="0" err="1"/>
              <a:t>overlap</a:t>
            </a:r>
            <a:r>
              <a:rPr lang="de-DE" sz="1200" dirty="0"/>
              <a:t> </a:t>
            </a:r>
            <a:r>
              <a:rPr lang="de-DE" sz="1200" dirty="0" err="1"/>
              <a:t>between</a:t>
            </a:r>
            <a:r>
              <a:rPr lang="de-DE" sz="1200" dirty="0"/>
              <a:t> </a:t>
            </a:r>
            <a:r>
              <a:rPr lang="de-DE" sz="1200" dirty="0" err="1"/>
              <a:t>his</a:t>
            </a:r>
            <a:r>
              <a:rPr lang="de-DE" sz="1200" dirty="0"/>
              <a:t> and </a:t>
            </a:r>
            <a:r>
              <a:rPr lang="de-DE" sz="1200" dirty="0" err="1"/>
              <a:t>someone´s</a:t>
            </a:r>
            <a:r>
              <a:rPr lang="de-DE" sz="1200" dirty="0"/>
              <a:t> </a:t>
            </a:r>
            <a:r>
              <a:rPr lang="de-DE" sz="1200" dirty="0" err="1"/>
              <a:t>else</a:t>
            </a:r>
            <a:r>
              <a:rPr lang="de-DE" sz="1200" dirty="0"/>
              <a:t> </a:t>
            </a:r>
            <a:r>
              <a:rPr lang="de-DE" sz="1200" dirty="0" err="1"/>
              <a:t>area</a:t>
            </a:r>
            <a:r>
              <a:rPr lang="de-DE" sz="1200" dirty="0"/>
              <a:t> </a:t>
            </a:r>
            <a:r>
              <a:rPr lang="de-DE" sz="1200" dirty="0" err="1"/>
              <a:t>of</a:t>
            </a:r>
            <a:r>
              <a:rPr lang="de-DE" sz="1200" dirty="0"/>
              <a:t> </a:t>
            </a:r>
            <a:r>
              <a:rPr lang="de-DE" sz="1200" dirty="0" err="1"/>
              <a:t>interest</a:t>
            </a:r>
            <a:r>
              <a:rPr lang="de-DE" sz="1200" dirty="0"/>
              <a:t>, </a:t>
            </a:r>
            <a:r>
              <a:rPr lang="de-DE" sz="1200" dirty="0" err="1"/>
              <a:t>the</a:t>
            </a:r>
            <a:r>
              <a:rPr lang="de-DE" sz="1200" dirty="0"/>
              <a:t> </a:t>
            </a:r>
            <a:r>
              <a:rPr lang="de-DE" sz="1200" dirty="0" err="1"/>
              <a:t>better</a:t>
            </a:r>
            <a:r>
              <a:rPr lang="de-DE" sz="1200" dirty="0"/>
              <a:t>.</a:t>
            </a:r>
            <a:endParaRPr lang="de-DE" sz="1200" dirty="0">
              <a:cs typeface="Calibri"/>
            </a:endParaRPr>
          </a:p>
        </p:txBody>
      </p:sp>
      <p:sp>
        <p:nvSpPr>
          <p:cNvPr id="15" name="Content Placeholder 2">
            <a:extLst>
              <a:ext uri="{FF2B5EF4-FFF2-40B4-BE49-F238E27FC236}">
                <a16:creationId xmlns:a16="http://schemas.microsoft.com/office/drawing/2014/main" id="{E54FBC7B-0939-4055-BED2-D5B04A9D39F2}"/>
              </a:ext>
            </a:extLst>
          </p:cNvPr>
          <p:cNvSpPr txBox="1">
            <a:spLocks/>
          </p:cNvSpPr>
          <p:nvPr/>
        </p:nvSpPr>
        <p:spPr>
          <a:xfrm>
            <a:off x="472852" y="3771561"/>
            <a:ext cx="858641" cy="1948917"/>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de-DE" sz="1100" dirty="0">
                <a:solidFill>
                  <a:schemeClr val="accent6">
                    <a:lumMod val="75000"/>
                  </a:schemeClr>
                </a:solidFill>
              </a:rPr>
              <a:t>Age   </a:t>
            </a:r>
            <a:endParaRPr lang="de-DE" sz="1100" dirty="0">
              <a:solidFill>
                <a:schemeClr val="accent6">
                  <a:lumMod val="75000"/>
                </a:schemeClr>
              </a:solidFill>
              <a:cs typeface="Calibri"/>
            </a:endParaRPr>
          </a:p>
          <a:p>
            <a:pPr marL="0" indent="0" algn="r">
              <a:buNone/>
            </a:pPr>
            <a:r>
              <a:rPr lang="de-DE" sz="1100" dirty="0" err="1">
                <a:solidFill>
                  <a:schemeClr val="accent6">
                    <a:lumMod val="75000"/>
                  </a:schemeClr>
                </a:solidFill>
              </a:rPr>
              <a:t>Occupation</a:t>
            </a:r>
            <a:r>
              <a:rPr lang="de-DE" sz="1100" dirty="0">
                <a:solidFill>
                  <a:schemeClr val="accent6">
                    <a:lumMod val="75000"/>
                  </a:schemeClr>
                </a:solidFill>
              </a:rPr>
              <a:t>  </a:t>
            </a:r>
            <a:endParaRPr lang="de-DE" sz="1100" dirty="0">
              <a:solidFill>
                <a:schemeClr val="accent6">
                  <a:lumMod val="75000"/>
                </a:schemeClr>
              </a:solidFill>
              <a:cs typeface="Calibri"/>
            </a:endParaRPr>
          </a:p>
          <a:p>
            <a:pPr marL="0" indent="0" algn="r">
              <a:buNone/>
            </a:pPr>
            <a:r>
              <a:rPr lang="de-DE" sz="1100" dirty="0" err="1">
                <a:solidFill>
                  <a:schemeClr val="accent6">
                    <a:lumMod val="75000"/>
                  </a:schemeClr>
                </a:solidFill>
              </a:rPr>
              <a:t>Nationality</a:t>
            </a:r>
            <a:r>
              <a:rPr lang="de-DE" sz="1100" dirty="0">
                <a:solidFill>
                  <a:schemeClr val="accent6">
                    <a:lumMod val="75000"/>
                  </a:schemeClr>
                </a:solidFill>
              </a:rPr>
              <a:t>   </a:t>
            </a:r>
            <a:endParaRPr lang="de-DE" sz="1100" dirty="0">
              <a:solidFill>
                <a:schemeClr val="accent6">
                  <a:lumMod val="75000"/>
                </a:schemeClr>
              </a:solidFill>
              <a:cs typeface="Calibri"/>
            </a:endParaRPr>
          </a:p>
          <a:p>
            <a:pPr marL="0" indent="0" algn="r">
              <a:buNone/>
            </a:pPr>
            <a:r>
              <a:rPr lang="de-DE" sz="1100" dirty="0">
                <a:solidFill>
                  <a:schemeClr val="accent6">
                    <a:lumMod val="75000"/>
                  </a:schemeClr>
                </a:solidFill>
              </a:rPr>
              <a:t>Living </a:t>
            </a:r>
            <a:r>
              <a:rPr lang="de-DE" sz="1100" dirty="0" err="1">
                <a:solidFill>
                  <a:schemeClr val="accent6">
                    <a:lumMod val="75000"/>
                  </a:schemeClr>
                </a:solidFill>
              </a:rPr>
              <a:t>Enviroment</a:t>
            </a:r>
            <a:r>
              <a:rPr lang="de-DE" sz="1100" dirty="0">
                <a:solidFill>
                  <a:schemeClr val="accent6">
                    <a:lumMod val="75000"/>
                  </a:schemeClr>
                </a:solidFill>
              </a:rPr>
              <a:t>  </a:t>
            </a:r>
            <a:endParaRPr lang="de-DE" sz="1100" dirty="0">
              <a:solidFill>
                <a:schemeClr val="accent6">
                  <a:lumMod val="75000"/>
                </a:schemeClr>
              </a:solidFill>
              <a:cs typeface="Calibri"/>
            </a:endParaRPr>
          </a:p>
          <a:p>
            <a:pPr marL="0" indent="0" algn="r">
              <a:buNone/>
            </a:pPr>
            <a:r>
              <a:rPr lang="de-DE" sz="1100" dirty="0">
                <a:solidFill>
                  <a:schemeClr val="accent6">
                    <a:lumMod val="75000"/>
                  </a:schemeClr>
                </a:solidFill>
              </a:rPr>
              <a:t>Based in   </a:t>
            </a:r>
            <a:endParaRPr lang="en-AT" sz="1100">
              <a:solidFill>
                <a:schemeClr val="accent6">
                  <a:lumMod val="75000"/>
                </a:schemeClr>
              </a:solidFill>
              <a:cs typeface="Calibri"/>
            </a:endParaRPr>
          </a:p>
        </p:txBody>
      </p:sp>
      <p:sp>
        <p:nvSpPr>
          <p:cNvPr id="16" name="Content Placeholder 2">
            <a:extLst>
              <a:ext uri="{FF2B5EF4-FFF2-40B4-BE49-F238E27FC236}">
                <a16:creationId xmlns:a16="http://schemas.microsoft.com/office/drawing/2014/main" id="{480EAF5F-AF5F-4E8D-A9F5-E6AF6EC6E29F}"/>
              </a:ext>
            </a:extLst>
          </p:cNvPr>
          <p:cNvSpPr txBox="1">
            <a:spLocks/>
          </p:cNvSpPr>
          <p:nvPr/>
        </p:nvSpPr>
        <p:spPr>
          <a:xfrm>
            <a:off x="5759479" y="1005407"/>
            <a:ext cx="3745546" cy="5532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AT" dirty="0"/>
          </a:p>
        </p:txBody>
      </p:sp>
      <p:sp>
        <p:nvSpPr>
          <p:cNvPr id="17" name="Content Placeholder 2">
            <a:extLst>
              <a:ext uri="{FF2B5EF4-FFF2-40B4-BE49-F238E27FC236}">
                <a16:creationId xmlns:a16="http://schemas.microsoft.com/office/drawing/2014/main" id="{B9AA2057-C6AC-4212-AA57-E22DF07ABAE3}"/>
              </a:ext>
            </a:extLst>
          </p:cNvPr>
          <p:cNvSpPr txBox="1">
            <a:spLocks/>
          </p:cNvSpPr>
          <p:nvPr/>
        </p:nvSpPr>
        <p:spPr>
          <a:xfrm>
            <a:off x="1331493" y="3771561"/>
            <a:ext cx="929524" cy="1948917"/>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1100" dirty="0"/>
              <a:t>38</a:t>
            </a:r>
            <a:endParaRPr lang="de-DE" sz="1100" dirty="0">
              <a:cs typeface="Calibri"/>
            </a:endParaRPr>
          </a:p>
          <a:p>
            <a:pPr marL="0" indent="0">
              <a:buNone/>
            </a:pPr>
            <a:r>
              <a:rPr lang="de-DE" sz="1100" dirty="0"/>
              <a:t>Law </a:t>
            </a:r>
            <a:endParaRPr lang="de-DE" sz="1100" dirty="0">
              <a:cs typeface="Calibri"/>
            </a:endParaRPr>
          </a:p>
          <a:p>
            <a:pPr marL="0" indent="0">
              <a:buNone/>
            </a:pPr>
            <a:r>
              <a:rPr lang="de-DE" sz="1100" dirty="0"/>
              <a:t>German   </a:t>
            </a:r>
            <a:endParaRPr lang="de-DE" sz="1100" dirty="0">
              <a:cs typeface="Calibri"/>
            </a:endParaRPr>
          </a:p>
          <a:p>
            <a:pPr marL="0" indent="0">
              <a:buNone/>
            </a:pPr>
            <a:endParaRPr lang="de-DE" sz="1100" dirty="0"/>
          </a:p>
          <a:p>
            <a:pPr marL="0" indent="0">
              <a:buNone/>
            </a:pPr>
            <a:r>
              <a:rPr lang="de-DE" sz="1100" dirty="0" err="1"/>
              <a:t>Apt</a:t>
            </a:r>
            <a:r>
              <a:rPr lang="de-DE" sz="1100" dirty="0"/>
              <a:t>. </a:t>
            </a:r>
            <a:r>
              <a:rPr lang="de-DE" sz="1100" dirty="0" err="1"/>
              <a:t>with</a:t>
            </a:r>
            <a:r>
              <a:rPr lang="de-DE" sz="1100" dirty="0"/>
              <a:t> </a:t>
            </a:r>
            <a:r>
              <a:rPr lang="de-DE" sz="1100" dirty="0" err="1"/>
              <a:t>partner</a:t>
            </a:r>
            <a:endParaRPr lang="de-DE" sz="1100" dirty="0" err="1">
              <a:cs typeface="Calibri"/>
            </a:endParaRPr>
          </a:p>
          <a:p>
            <a:pPr marL="0" indent="0">
              <a:buNone/>
            </a:pPr>
            <a:endParaRPr lang="de-DE" sz="1100" dirty="0"/>
          </a:p>
          <a:p>
            <a:pPr marL="0" indent="0">
              <a:buNone/>
            </a:pPr>
            <a:r>
              <a:rPr lang="de-DE" sz="1100" dirty="0"/>
              <a:t>Frankfurt</a:t>
            </a:r>
            <a:endParaRPr lang="en-AT" sz="1100" dirty="0">
              <a:cs typeface="Calibri"/>
            </a:endParaRPr>
          </a:p>
        </p:txBody>
      </p:sp>
      <p:sp>
        <p:nvSpPr>
          <p:cNvPr id="18" name="Content Placeholder 2">
            <a:extLst>
              <a:ext uri="{FF2B5EF4-FFF2-40B4-BE49-F238E27FC236}">
                <a16:creationId xmlns:a16="http://schemas.microsoft.com/office/drawing/2014/main" id="{908692D0-410D-44BB-AE1B-D37B1F34A372}"/>
              </a:ext>
            </a:extLst>
          </p:cNvPr>
          <p:cNvSpPr txBox="1">
            <a:spLocks/>
          </p:cNvSpPr>
          <p:nvPr/>
        </p:nvSpPr>
        <p:spPr>
          <a:xfrm>
            <a:off x="2486889" y="5181073"/>
            <a:ext cx="3067918" cy="150723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a:solidFill>
                  <a:schemeClr val="accent6">
                    <a:lumMod val="75000"/>
                  </a:schemeClr>
                </a:solidFill>
              </a:rPr>
              <a:t>Goals</a:t>
            </a:r>
          </a:p>
          <a:p>
            <a:r>
              <a:rPr lang="de-DE" sz="1200" dirty="0"/>
              <a:t>Life </a:t>
            </a:r>
            <a:r>
              <a:rPr lang="de-DE" sz="1200" dirty="0" err="1"/>
              <a:t>is</a:t>
            </a:r>
            <a:r>
              <a:rPr lang="de-DE" sz="1200" dirty="0"/>
              <a:t> </a:t>
            </a:r>
            <a:r>
              <a:rPr lang="de-DE" sz="1200" dirty="0" err="1"/>
              <a:t>too</a:t>
            </a:r>
            <a:r>
              <a:rPr lang="de-DE" sz="1200" dirty="0"/>
              <a:t> </a:t>
            </a:r>
            <a:r>
              <a:rPr lang="de-DE" sz="1200" dirty="0" err="1"/>
              <a:t>short</a:t>
            </a:r>
            <a:endParaRPr lang="de-DE" sz="1200" dirty="0" err="1">
              <a:cs typeface="Calibri"/>
            </a:endParaRPr>
          </a:p>
          <a:p>
            <a:r>
              <a:rPr lang="de-DE" sz="1200" dirty="0"/>
              <a:t>Work </a:t>
            </a:r>
            <a:r>
              <a:rPr lang="de-DE" sz="1200" dirty="0" err="1"/>
              <a:t>should</a:t>
            </a:r>
            <a:r>
              <a:rPr lang="de-DE" sz="1200" dirty="0"/>
              <a:t> not </a:t>
            </a:r>
            <a:r>
              <a:rPr lang="de-DE" sz="1200" dirty="0" err="1"/>
              <a:t>rule</a:t>
            </a:r>
            <a:r>
              <a:rPr lang="de-DE" sz="1200" dirty="0"/>
              <a:t> </a:t>
            </a:r>
            <a:r>
              <a:rPr lang="de-DE" sz="1200" dirty="0" err="1"/>
              <a:t>life</a:t>
            </a:r>
            <a:r>
              <a:rPr lang="de-DE" sz="1200" dirty="0"/>
              <a:t>, but bring </a:t>
            </a:r>
            <a:r>
              <a:rPr lang="de-DE" sz="1200" dirty="0" err="1"/>
              <a:t>you</a:t>
            </a:r>
            <a:r>
              <a:rPr lang="de-DE" sz="1200" dirty="0"/>
              <a:t> </a:t>
            </a:r>
            <a:r>
              <a:rPr lang="de-DE" sz="1200" dirty="0" err="1"/>
              <a:t>money</a:t>
            </a:r>
            <a:endParaRPr lang="de-DE" sz="1200" dirty="0">
              <a:cs typeface="Calibri"/>
            </a:endParaRPr>
          </a:p>
          <a:p>
            <a:r>
              <a:rPr lang="de-DE" sz="1200" dirty="0" err="1">
                <a:cs typeface="Calibri"/>
              </a:rPr>
              <a:t>There</a:t>
            </a:r>
            <a:r>
              <a:rPr lang="de-DE" sz="1200" dirty="0">
                <a:cs typeface="Calibri"/>
              </a:rPr>
              <a:t> </a:t>
            </a:r>
            <a:r>
              <a:rPr lang="de-DE" sz="1200" dirty="0" err="1">
                <a:cs typeface="Calibri"/>
              </a:rPr>
              <a:t>is</a:t>
            </a:r>
            <a:r>
              <a:rPr lang="de-DE" sz="1200" dirty="0">
                <a:cs typeface="Calibri"/>
              </a:rPr>
              <a:t> </a:t>
            </a:r>
            <a:r>
              <a:rPr lang="de-DE" sz="1200" dirty="0" err="1">
                <a:cs typeface="Calibri"/>
              </a:rPr>
              <a:t>nothing</a:t>
            </a:r>
            <a:r>
              <a:rPr lang="de-DE" sz="1200" dirty="0">
                <a:cs typeface="Calibri"/>
              </a:rPr>
              <a:t> </a:t>
            </a:r>
            <a:r>
              <a:rPr lang="de-DE" sz="1200" dirty="0" err="1">
                <a:cs typeface="Calibri"/>
              </a:rPr>
              <a:t>that</a:t>
            </a:r>
            <a:r>
              <a:rPr lang="de-DE" sz="1200" dirty="0">
                <a:cs typeface="Calibri"/>
              </a:rPr>
              <a:t> </a:t>
            </a:r>
            <a:r>
              <a:rPr lang="de-DE" sz="1200" dirty="0" err="1">
                <a:cs typeface="Calibri"/>
              </a:rPr>
              <a:t>stops</a:t>
            </a:r>
            <a:r>
              <a:rPr lang="de-DE" sz="1200" dirty="0">
                <a:cs typeface="Calibri"/>
              </a:rPr>
              <a:t> </a:t>
            </a:r>
            <a:r>
              <a:rPr lang="de-DE" sz="1200" dirty="0" err="1">
                <a:cs typeface="Calibri"/>
              </a:rPr>
              <a:t>you</a:t>
            </a:r>
            <a:r>
              <a:rPr lang="de-DE" sz="1200" dirty="0">
                <a:cs typeface="Calibri"/>
              </a:rPr>
              <a:t> </a:t>
            </a:r>
            <a:r>
              <a:rPr lang="de-DE" sz="1200" dirty="0" err="1">
                <a:cs typeface="Calibri"/>
              </a:rPr>
              <a:t>from</a:t>
            </a:r>
            <a:r>
              <a:rPr lang="de-DE" sz="1200" dirty="0">
                <a:cs typeface="Calibri"/>
              </a:rPr>
              <a:t> </a:t>
            </a:r>
            <a:r>
              <a:rPr lang="de-DE" sz="1200" dirty="0" err="1">
                <a:cs typeface="Calibri"/>
              </a:rPr>
              <a:t>exploring</a:t>
            </a:r>
            <a:r>
              <a:rPr lang="de-DE" sz="1200" dirty="0">
                <a:cs typeface="Calibri"/>
              </a:rPr>
              <a:t> </a:t>
            </a:r>
            <a:r>
              <a:rPr lang="de-DE" sz="1200" dirty="0" err="1">
                <a:cs typeface="Calibri"/>
              </a:rPr>
              <a:t>the</a:t>
            </a:r>
            <a:r>
              <a:rPr lang="de-DE" sz="1200" dirty="0">
                <a:cs typeface="Calibri"/>
              </a:rPr>
              <a:t> </a:t>
            </a:r>
            <a:r>
              <a:rPr lang="de-DE" sz="1200" dirty="0" err="1">
                <a:cs typeface="Calibri"/>
              </a:rPr>
              <a:t>world</a:t>
            </a:r>
            <a:endParaRPr lang="de-DE" sz="1200" dirty="0">
              <a:cs typeface="Calibri"/>
            </a:endParaRPr>
          </a:p>
          <a:p>
            <a:endParaRPr lang="en-AT" sz="1200" dirty="0">
              <a:cs typeface="Calibri" panose="020F0502020204030204"/>
            </a:endParaRPr>
          </a:p>
        </p:txBody>
      </p:sp>
      <p:sp>
        <p:nvSpPr>
          <p:cNvPr id="21" name="Content Placeholder 2">
            <a:extLst>
              <a:ext uri="{FF2B5EF4-FFF2-40B4-BE49-F238E27FC236}">
                <a16:creationId xmlns:a16="http://schemas.microsoft.com/office/drawing/2014/main" id="{708A90E6-641E-4265-8A9D-B46662C1E4D9}"/>
              </a:ext>
            </a:extLst>
          </p:cNvPr>
          <p:cNvSpPr txBox="1">
            <a:spLocks/>
          </p:cNvSpPr>
          <p:nvPr/>
        </p:nvSpPr>
        <p:spPr>
          <a:xfrm>
            <a:off x="5770603" y="1005407"/>
            <a:ext cx="3267026" cy="217302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a:solidFill>
                  <a:schemeClr val="accent6">
                    <a:lumMod val="75000"/>
                  </a:schemeClr>
                </a:solidFill>
              </a:rPr>
              <a:t>Behaviour</a:t>
            </a:r>
            <a:r>
              <a:rPr lang="de-DE" sz="1600" dirty="0">
                <a:solidFill>
                  <a:schemeClr val="accent1">
                    <a:lumMod val="75000"/>
                  </a:schemeClr>
                </a:solidFill>
              </a:rPr>
              <a:t> </a:t>
            </a:r>
          </a:p>
          <a:p>
            <a:r>
              <a:rPr lang="de-DE" sz="1200" dirty="0"/>
              <a:t>Paul </a:t>
            </a:r>
            <a:r>
              <a:rPr lang="de-DE" sz="1200" dirty="0" err="1"/>
              <a:t>likes</a:t>
            </a:r>
            <a:r>
              <a:rPr lang="de-DE" sz="1200" dirty="0"/>
              <a:t> </a:t>
            </a:r>
            <a:r>
              <a:rPr lang="de-DE" sz="1200" dirty="0" err="1"/>
              <a:t>to</a:t>
            </a:r>
            <a:r>
              <a:rPr lang="de-DE" sz="1200" dirty="0"/>
              <a:t> </a:t>
            </a:r>
            <a:r>
              <a:rPr lang="de-DE" sz="1200" dirty="0" err="1"/>
              <a:t>be</a:t>
            </a:r>
            <a:r>
              <a:rPr lang="de-DE" sz="1200" dirty="0"/>
              <a:t> </a:t>
            </a:r>
            <a:r>
              <a:rPr lang="de-DE" sz="1200" dirty="0" err="1"/>
              <a:t>spontanous</a:t>
            </a:r>
            <a:r>
              <a:rPr lang="de-DE" sz="1200" dirty="0"/>
              <a:t>. </a:t>
            </a:r>
            <a:r>
              <a:rPr lang="de-DE" sz="1200" dirty="0" err="1"/>
              <a:t>To</a:t>
            </a:r>
            <a:r>
              <a:rPr lang="de-DE" sz="1200" dirty="0"/>
              <a:t> plan </a:t>
            </a:r>
            <a:r>
              <a:rPr lang="de-DE" sz="1200" dirty="0" err="1"/>
              <a:t>long</a:t>
            </a:r>
            <a:r>
              <a:rPr lang="de-DE" sz="1200" dirty="0"/>
              <a:t> time </a:t>
            </a:r>
            <a:r>
              <a:rPr lang="de-DE" sz="1200" dirty="0" err="1"/>
              <a:t>upfront</a:t>
            </a:r>
            <a:r>
              <a:rPr lang="de-DE" sz="1200" dirty="0"/>
              <a:t> </a:t>
            </a:r>
            <a:r>
              <a:rPr lang="de-DE" sz="1200" dirty="0" err="1"/>
              <a:t>is</a:t>
            </a:r>
            <a:r>
              <a:rPr lang="de-DE" sz="1200" dirty="0"/>
              <a:t> </a:t>
            </a:r>
            <a:r>
              <a:rPr lang="de-DE" sz="1200" dirty="0" err="1"/>
              <a:t>too</a:t>
            </a:r>
            <a:r>
              <a:rPr lang="de-DE" sz="1200" dirty="0"/>
              <a:t> </a:t>
            </a:r>
            <a:r>
              <a:rPr lang="de-DE" sz="1200" dirty="0" err="1"/>
              <a:t>much</a:t>
            </a:r>
            <a:r>
              <a:rPr lang="de-DE" sz="1200" dirty="0"/>
              <a:t> </a:t>
            </a:r>
            <a:r>
              <a:rPr lang="de-DE" sz="1200" dirty="0" err="1"/>
              <a:t>of</a:t>
            </a:r>
            <a:r>
              <a:rPr lang="de-DE" sz="1200" dirty="0"/>
              <a:t> a </a:t>
            </a:r>
            <a:r>
              <a:rPr lang="de-DE" sz="1200" dirty="0" err="1"/>
              <a:t>waste</a:t>
            </a:r>
            <a:r>
              <a:rPr lang="de-DE" sz="1200" dirty="0"/>
              <a:t> </a:t>
            </a:r>
            <a:r>
              <a:rPr lang="de-DE" sz="1200" dirty="0" err="1"/>
              <a:t>of</a:t>
            </a:r>
            <a:r>
              <a:rPr lang="de-DE" sz="1200" dirty="0"/>
              <a:t> time </a:t>
            </a:r>
            <a:r>
              <a:rPr lang="de-DE" sz="1200" dirty="0" err="1"/>
              <a:t>for</a:t>
            </a:r>
            <a:r>
              <a:rPr lang="de-DE" sz="1200" dirty="0"/>
              <a:t> </a:t>
            </a:r>
            <a:r>
              <a:rPr lang="de-DE" sz="1200" dirty="0" err="1"/>
              <a:t>him</a:t>
            </a:r>
            <a:r>
              <a:rPr lang="de-DE" sz="1200" dirty="0"/>
              <a:t>. </a:t>
            </a:r>
            <a:r>
              <a:rPr lang="de-DE" sz="1200" dirty="0" err="1"/>
              <a:t>If</a:t>
            </a:r>
            <a:r>
              <a:rPr lang="de-DE" sz="1200" dirty="0"/>
              <a:t> </a:t>
            </a:r>
            <a:r>
              <a:rPr lang="de-DE" sz="1200" dirty="0" err="1"/>
              <a:t>something</a:t>
            </a:r>
            <a:r>
              <a:rPr lang="de-DE" sz="1200" dirty="0"/>
              <a:t> </a:t>
            </a:r>
            <a:r>
              <a:rPr lang="de-DE" sz="1200" dirty="0" err="1"/>
              <a:t>is</a:t>
            </a:r>
            <a:r>
              <a:rPr lang="de-DE" sz="1200" dirty="0"/>
              <a:t> not </a:t>
            </a:r>
            <a:r>
              <a:rPr lang="de-DE" sz="1200" dirty="0" err="1"/>
              <a:t>available</a:t>
            </a:r>
            <a:r>
              <a:rPr lang="de-DE" sz="1200" dirty="0"/>
              <a:t> </a:t>
            </a:r>
            <a:r>
              <a:rPr lang="de-DE" sz="1200" dirty="0" err="1"/>
              <a:t>short</a:t>
            </a:r>
            <a:r>
              <a:rPr lang="de-DE" sz="1200" dirty="0"/>
              <a:t> </a:t>
            </a:r>
            <a:r>
              <a:rPr lang="de-DE" sz="1200" dirty="0" err="1"/>
              <a:t>hand</a:t>
            </a:r>
            <a:r>
              <a:rPr lang="de-DE" sz="1200" dirty="0"/>
              <a:t> he </a:t>
            </a:r>
            <a:r>
              <a:rPr lang="de-DE" sz="1200" dirty="0" err="1"/>
              <a:t>does</a:t>
            </a:r>
            <a:r>
              <a:rPr lang="de-DE" sz="1200" dirty="0"/>
              <a:t> not </a:t>
            </a:r>
            <a:r>
              <a:rPr lang="de-DE" sz="1200" dirty="0" err="1"/>
              <a:t>use</a:t>
            </a:r>
            <a:r>
              <a:rPr lang="de-DE" sz="1200" dirty="0"/>
              <a:t> </a:t>
            </a:r>
            <a:r>
              <a:rPr lang="de-DE" sz="1200" dirty="0" err="1"/>
              <a:t>or</a:t>
            </a:r>
            <a:r>
              <a:rPr lang="de-DE" sz="1200" dirty="0"/>
              <a:t> </a:t>
            </a:r>
            <a:r>
              <a:rPr lang="de-DE" sz="1200" dirty="0" err="1"/>
              <a:t>buy</a:t>
            </a:r>
            <a:r>
              <a:rPr lang="de-DE" sz="1200" dirty="0"/>
              <a:t> it.</a:t>
            </a:r>
            <a:endParaRPr lang="de-DE" sz="1200" dirty="0">
              <a:cs typeface="Calibri"/>
            </a:endParaRPr>
          </a:p>
          <a:p>
            <a:r>
              <a:rPr lang="de-DE" sz="1200" dirty="0" err="1">
                <a:ea typeface="+mn-lt"/>
                <a:cs typeface="+mn-lt"/>
              </a:rPr>
              <a:t>Travelling</a:t>
            </a:r>
            <a:r>
              <a:rPr lang="de-DE" sz="1200" dirty="0">
                <a:ea typeface="+mn-lt"/>
                <a:cs typeface="+mn-lt"/>
              </a:rPr>
              <a:t> </a:t>
            </a:r>
            <a:r>
              <a:rPr lang="de-DE" sz="1200" dirty="0" err="1">
                <a:ea typeface="+mn-lt"/>
                <a:cs typeface="+mn-lt"/>
              </a:rPr>
              <a:t>together</a:t>
            </a:r>
            <a:r>
              <a:rPr lang="de-DE" sz="1200" dirty="0">
                <a:ea typeface="+mn-lt"/>
                <a:cs typeface="+mn-lt"/>
              </a:rPr>
              <a:t> </a:t>
            </a:r>
            <a:r>
              <a:rPr lang="de-DE" sz="1200" dirty="0" err="1">
                <a:ea typeface="+mn-lt"/>
                <a:cs typeface="+mn-lt"/>
              </a:rPr>
              <a:t>with</a:t>
            </a:r>
            <a:r>
              <a:rPr lang="de-DE" sz="1200" dirty="0">
                <a:ea typeface="+mn-lt"/>
                <a:cs typeface="+mn-lt"/>
              </a:rPr>
              <a:t> </a:t>
            </a:r>
            <a:r>
              <a:rPr lang="de-DE" sz="1200" dirty="0" err="1">
                <a:ea typeface="+mn-lt"/>
                <a:cs typeface="+mn-lt"/>
              </a:rPr>
              <a:t>someone</a:t>
            </a:r>
            <a:r>
              <a:rPr lang="de-DE" sz="1200" dirty="0">
                <a:ea typeface="+mn-lt"/>
                <a:cs typeface="+mn-lt"/>
              </a:rPr>
              <a:t> </a:t>
            </a:r>
            <a:r>
              <a:rPr lang="de-DE" sz="1200" dirty="0" err="1">
                <a:ea typeface="+mn-lt"/>
                <a:cs typeface="+mn-lt"/>
              </a:rPr>
              <a:t>is</a:t>
            </a:r>
            <a:r>
              <a:rPr lang="de-DE" sz="1200" dirty="0">
                <a:ea typeface="+mn-lt"/>
                <a:cs typeface="+mn-lt"/>
              </a:rPr>
              <a:t> </a:t>
            </a:r>
            <a:r>
              <a:rPr lang="de-DE" sz="1200" dirty="0" err="1">
                <a:ea typeface="+mn-lt"/>
                <a:cs typeface="+mn-lt"/>
              </a:rPr>
              <a:t>preffered</a:t>
            </a:r>
            <a:r>
              <a:rPr lang="de-DE" sz="1200" dirty="0">
                <a:ea typeface="+mn-lt"/>
                <a:cs typeface="+mn-lt"/>
              </a:rPr>
              <a:t> </a:t>
            </a:r>
            <a:r>
              <a:rPr lang="de-DE" sz="1200" dirty="0" err="1">
                <a:ea typeface="+mn-lt"/>
                <a:cs typeface="+mn-lt"/>
              </a:rPr>
              <a:t>by</a:t>
            </a:r>
            <a:r>
              <a:rPr lang="de-DE" sz="1200" dirty="0">
                <a:ea typeface="+mn-lt"/>
                <a:cs typeface="+mn-lt"/>
              </a:rPr>
              <a:t> </a:t>
            </a:r>
            <a:r>
              <a:rPr lang="de-DE" sz="1200" dirty="0" err="1">
                <a:ea typeface="+mn-lt"/>
                <a:cs typeface="+mn-lt"/>
              </a:rPr>
              <a:t>him</a:t>
            </a:r>
            <a:r>
              <a:rPr lang="de-DE" sz="1200" dirty="0">
                <a:ea typeface="+mn-lt"/>
                <a:cs typeface="+mn-lt"/>
              </a:rPr>
              <a:t>, </a:t>
            </a:r>
            <a:r>
              <a:rPr lang="de-DE" sz="1200" dirty="0" err="1">
                <a:ea typeface="+mn-lt"/>
                <a:cs typeface="+mn-lt"/>
              </a:rPr>
              <a:t>however</a:t>
            </a:r>
            <a:r>
              <a:rPr lang="de-DE" sz="1200" dirty="0">
                <a:ea typeface="+mn-lt"/>
                <a:cs typeface="+mn-lt"/>
              </a:rPr>
              <a:t> he </a:t>
            </a:r>
            <a:r>
              <a:rPr lang="de-DE" sz="1200" dirty="0" err="1">
                <a:ea typeface="+mn-lt"/>
                <a:cs typeface="+mn-lt"/>
              </a:rPr>
              <a:t>does</a:t>
            </a:r>
            <a:r>
              <a:rPr lang="de-DE" sz="1200" dirty="0">
                <a:ea typeface="+mn-lt"/>
                <a:cs typeface="+mn-lt"/>
              </a:rPr>
              <a:t> not </a:t>
            </a:r>
            <a:r>
              <a:rPr lang="de-DE" sz="1200" dirty="0" err="1">
                <a:ea typeface="+mn-lt"/>
                <a:cs typeface="+mn-lt"/>
              </a:rPr>
              <a:t>get</a:t>
            </a:r>
            <a:r>
              <a:rPr lang="de-DE" sz="1200" dirty="0">
                <a:ea typeface="+mn-lt"/>
                <a:cs typeface="+mn-lt"/>
              </a:rPr>
              <a:t> </a:t>
            </a:r>
            <a:r>
              <a:rPr lang="de-DE" sz="1200" dirty="0" err="1">
                <a:ea typeface="+mn-lt"/>
                <a:cs typeface="+mn-lt"/>
              </a:rPr>
              <a:t>demotivated</a:t>
            </a:r>
            <a:r>
              <a:rPr lang="de-DE" sz="1200" dirty="0">
                <a:ea typeface="+mn-lt"/>
                <a:cs typeface="+mn-lt"/>
              </a:rPr>
              <a:t> </a:t>
            </a:r>
            <a:r>
              <a:rPr lang="de-DE" sz="1200" dirty="0" err="1">
                <a:ea typeface="+mn-lt"/>
                <a:cs typeface="+mn-lt"/>
              </a:rPr>
              <a:t>by</a:t>
            </a:r>
            <a:r>
              <a:rPr lang="de-DE" sz="1200" dirty="0">
                <a:ea typeface="+mn-lt"/>
                <a:cs typeface="+mn-lt"/>
              </a:rPr>
              <a:t> </a:t>
            </a:r>
            <a:r>
              <a:rPr lang="de-DE" sz="1200" dirty="0" err="1">
                <a:ea typeface="+mn-lt"/>
                <a:cs typeface="+mn-lt"/>
              </a:rPr>
              <a:t>going</a:t>
            </a:r>
            <a:r>
              <a:rPr lang="de-DE" sz="1200" dirty="0">
                <a:ea typeface="+mn-lt"/>
                <a:cs typeface="+mn-lt"/>
              </a:rPr>
              <a:t> out </a:t>
            </a:r>
            <a:r>
              <a:rPr lang="de-DE" sz="1200" dirty="0" err="1">
                <a:ea typeface="+mn-lt"/>
                <a:cs typeface="+mn-lt"/>
              </a:rPr>
              <a:t>by</a:t>
            </a:r>
            <a:r>
              <a:rPr lang="de-DE" sz="1200" dirty="0">
                <a:ea typeface="+mn-lt"/>
                <a:cs typeface="+mn-lt"/>
              </a:rPr>
              <a:t> </a:t>
            </a:r>
            <a:r>
              <a:rPr lang="de-DE" sz="1200" dirty="0" err="1">
                <a:ea typeface="+mn-lt"/>
                <a:cs typeface="+mn-lt"/>
              </a:rPr>
              <a:t>himself</a:t>
            </a:r>
            <a:r>
              <a:rPr lang="de-DE" sz="1200" dirty="0">
                <a:ea typeface="+mn-lt"/>
                <a:cs typeface="+mn-lt"/>
              </a:rPr>
              <a:t>.</a:t>
            </a:r>
            <a:endParaRPr lang="de-DE" sz="1200" dirty="0">
              <a:cs typeface="Calibri" panose="020F0502020204030204"/>
            </a:endParaRPr>
          </a:p>
          <a:p>
            <a:endParaRPr lang="en-AT" sz="1200" dirty="0">
              <a:cs typeface="Calibri" panose="020F0502020204030204"/>
            </a:endParaRPr>
          </a:p>
        </p:txBody>
      </p:sp>
      <p:sp>
        <p:nvSpPr>
          <p:cNvPr id="24" name="Content Placeholder 2">
            <a:extLst>
              <a:ext uri="{FF2B5EF4-FFF2-40B4-BE49-F238E27FC236}">
                <a16:creationId xmlns:a16="http://schemas.microsoft.com/office/drawing/2014/main" id="{742AC175-2FA4-4242-AC5D-16182BCAA085}"/>
              </a:ext>
            </a:extLst>
          </p:cNvPr>
          <p:cNvSpPr txBox="1">
            <a:spLocks/>
          </p:cNvSpPr>
          <p:nvPr/>
        </p:nvSpPr>
        <p:spPr>
          <a:xfrm>
            <a:off x="5777981" y="3237813"/>
            <a:ext cx="3272588" cy="192829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a:solidFill>
                  <a:schemeClr val="accent6">
                    <a:lumMod val="75000"/>
                  </a:schemeClr>
                </a:solidFill>
              </a:rPr>
              <a:t>Needs</a:t>
            </a:r>
          </a:p>
          <a:p>
            <a:r>
              <a:rPr lang="de-DE" sz="1200" dirty="0" err="1"/>
              <a:t>Dislikes</a:t>
            </a:r>
            <a:r>
              <a:rPr lang="de-DE" sz="1200" dirty="0"/>
              <a:t> </a:t>
            </a:r>
            <a:r>
              <a:rPr lang="de-DE" sz="1200" dirty="0" err="1"/>
              <a:t>prepartion</a:t>
            </a:r>
            <a:r>
              <a:rPr lang="de-DE" sz="1200" dirty="0"/>
              <a:t> and </a:t>
            </a:r>
            <a:r>
              <a:rPr lang="de-DE" sz="1200" dirty="0" err="1"/>
              <a:t>planing</a:t>
            </a:r>
            <a:endParaRPr lang="de-DE" sz="1200" dirty="0" err="1">
              <a:cs typeface="Calibri"/>
            </a:endParaRPr>
          </a:p>
          <a:p>
            <a:r>
              <a:rPr lang="de-DE" sz="1200" dirty="0"/>
              <a:t>Different </a:t>
            </a:r>
            <a:r>
              <a:rPr lang="de-DE" sz="1200" dirty="0" err="1"/>
              <a:t>apps</a:t>
            </a:r>
            <a:r>
              <a:rPr lang="de-DE" sz="1200" dirty="0"/>
              <a:t> </a:t>
            </a:r>
            <a:r>
              <a:rPr lang="de-DE" sz="1200" dirty="0" err="1"/>
              <a:t>needed</a:t>
            </a:r>
            <a:endParaRPr lang="de-DE" sz="1200" dirty="0">
              <a:cs typeface="Calibri"/>
            </a:endParaRPr>
          </a:p>
          <a:p>
            <a:r>
              <a:rPr lang="de-DE" sz="1200" dirty="0">
                <a:cs typeface="Calibri"/>
              </a:rPr>
              <a:t>Always </a:t>
            </a:r>
            <a:r>
              <a:rPr lang="de-DE" sz="1200" dirty="0" err="1">
                <a:cs typeface="Calibri"/>
              </a:rPr>
              <a:t>busy</a:t>
            </a:r>
            <a:r>
              <a:rPr lang="de-DE" sz="1200" dirty="0">
                <a:cs typeface="Calibri"/>
              </a:rPr>
              <a:t> </a:t>
            </a:r>
            <a:r>
              <a:rPr lang="de-DE" sz="1200" dirty="0" err="1">
                <a:cs typeface="Calibri"/>
              </a:rPr>
              <a:t>with</a:t>
            </a:r>
            <a:r>
              <a:rPr lang="de-DE" sz="1200" dirty="0">
                <a:cs typeface="Calibri"/>
              </a:rPr>
              <a:t> </a:t>
            </a:r>
            <a:r>
              <a:rPr lang="de-DE" sz="1200" dirty="0" err="1">
                <a:cs typeface="Calibri"/>
              </a:rPr>
              <a:t>work</a:t>
            </a:r>
            <a:r>
              <a:rPr lang="de-DE" sz="1200" dirty="0">
                <a:cs typeface="Calibri"/>
              </a:rPr>
              <a:t>, </a:t>
            </a:r>
            <a:r>
              <a:rPr lang="de-DE" sz="1200" dirty="0" err="1">
                <a:cs typeface="Calibri"/>
              </a:rPr>
              <a:t>free</a:t>
            </a:r>
            <a:r>
              <a:rPr lang="de-DE" sz="1200" dirty="0">
                <a:cs typeface="Calibri"/>
              </a:rPr>
              <a:t> time </a:t>
            </a:r>
            <a:r>
              <a:rPr lang="de-DE" sz="1200" dirty="0" err="1">
                <a:cs typeface="Calibri"/>
              </a:rPr>
              <a:t>is</a:t>
            </a:r>
            <a:r>
              <a:rPr lang="de-DE" sz="1200" dirty="0">
                <a:cs typeface="Calibri"/>
              </a:rPr>
              <a:t> </a:t>
            </a:r>
            <a:r>
              <a:rPr lang="de-DE" sz="1200" dirty="0" err="1">
                <a:cs typeface="Calibri"/>
              </a:rPr>
              <a:t>precious</a:t>
            </a:r>
            <a:endParaRPr lang="de-DE" sz="1200">
              <a:cs typeface="Calibri"/>
            </a:endParaRPr>
          </a:p>
          <a:p>
            <a:r>
              <a:rPr lang="de-DE" sz="1200" dirty="0">
                <a:cs typeface="Calibri" panose="020F0502020204030204"/>
              </a:rPr>
              <a:t>Want </a:t>
            </a:r>
            <a:r>
              <a:rPr lang="de-DE" sz="1200" dirty="0" err="1">
                <a:cs typeface="Calibri" panose="020F0502020204030204"/>
              </a:rPr>
              <a:t>to</a:t>
            </a:r>
            <a:r>
              <a:rPr lang="de-DE" sz="1200" dirty="0">
                <a:cs typeface="Calibri" panose="020F0502020204030204"/>
              </a:rPr>
              <a:t> </a:t>
            </a:r>
            <a:r>
              <a:rPr lang="de-DE" sz="1200" dirty="0" err="1">
                <a:cs typeface="Calibri" panose="020F0502020204030204"/>
              </a:rPr>
              <a:t>see</a:t>
            </a:r>
            <a:r>
              <a:rPr lang="de-DE" sz="1200" dirty="0">
                <a:cs typeface="Calibri" panose="020F0502020204030204"/>
              </a:rPr>
              <a:t> </a:t>
            </a:r>
            <a:r>
              <a:rPr lang="de-DE" sz="1200" dirty="0" err="1">
                <a:cs typeface="Calibri" panose="020F0502020204030204"/>
              </a:rPr>
              <a:t>specific</a:t>
            </a:r>
            <a:r>
              <a:rPr lang="de-DE" sz="1200" dirty="0">
                <a:cs typeface="Calibri" panose="020F0502020204030204"/>
              </a:rPr>
              <a:t> </a:t>
            </a:r>
            <a:r>
              <a:rPr lang="de-DE" sz="1200" dirty="0" err="1">
                <a:cs typeface="Calibri" panose="020F0502020204030204"/>
              </a:rPr>
              <a:t>categories</a:t>
            </a:r>
            <a:r>
              <a:rPr lang="de-DE" sz="1200" dirty="0">
                <a:cs typeface="Calibri" panose="020F0502020204030204"/>
              </a:rPr>
              <a:t> </a:t>
            </a:r>
            <a:r>
              <a:rPr lang="de-DE" sz="1200" dirty="0" err="1">
                <a:cs typeface="Calibri" panose="020F0502020204030204"/>
              </a:rPr>
              <a:t>of</a:t>
            </a:r>
            <a:r>
              <a:rPr lang="de-DE" sz="1200" dirty="0">
                <a:cs typeface="Calibri" panose="020F0502020204030204"/>
              </a:rPr>
              <a:t> </a:t>
            </a:r>
            <a:r>
              <a:rPr lang="de-DE" sz="1200" dirty="0" err="1">
                <a:cs typeface="Calibri" panose="020F0502020204030204"/>
              </a:rPr>
              <a:t>events</a:t>
            </a:r>
            <a:endParaRPr lang="de-DE" sz="1200">
              <a:cs typeface="Calibri" panose="020F0502020204030204"/>
            </a:endParaRPr>
          </a:p>
          <a:p>
            <a:endParaRPr lang="de-DE" sz="1200" dirty="0">
              <a:cs typeface="Calibri" panose="020F0502020204030204"/>
            </a:endParaRPr>
          </a:p>
          <a:p>
            <a:endParaRPr lang="en-AT" sz="1200" dirty="0">
              <a:cs typeface="Calibri" panose="020F0502020204030204"/>
            </a:endParaRPr>
          </a:p>
        </p:txBody>
      </p:sp>
      <p:sp>
        <p:nvSpPr>
          <p:cNvPr id="25" name="Content Placeholder 2">
            <a:extLst>
              <a:ext uri="{FF2B5EF4-FFF2-40B4-BE49-F238E27FC236}">
                <a16:creationId xmlns:a16="http://schemas.microsoft.com/office/drawing/2014/main" id="{E4AE38F8-6499-4096-8578-7C5A20F373ED}"/>
              </a:ext>
            </a:extLst>
          </p:cNvPr>
          <p:cNvSpPr txBox="1">
            <a:spLocks/>
          </p:cNvSpPr>
          <p:nvPr/>
        </p:nvSpPr>
        <p:spPr>
          <a:xfrm>
            <a:off x="5796343" y="5023920"/>
            <a:ext cx="3272588" cy="17263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a:solidFill>
                  <a:schemeClr val="accent6">
                    <a:lumMod val="75000"/>
                  </a:schemeClr>
                </a:solidFill>
              </a:rPr>
              <a:t>Challenges</a:t>
            </a:r>
          </a:p>
          <a:p>
            <a:r>
              <a:rPr lang="de-DE" sz="1200" dirty="0"/>
              <a:t>The </a:t>
            </a:r>
            <a:r>
              <a:rPr lang="de-DE" sz="1200" dirty="0" err="1"/>
              <a:t>less</a:t>
            </a:r>
            <a:r>
              <a:rPr lang="de-DE" sz="1200" dirty="0"/>
              <a:t> </a:t>
            </a:r>
            <a:r>
              <a:rPr lang="de-DE" sz="1200" dirty="0" err="1"/>
              <a:t>clicks</a:t>
            </a:r>
            <a:r>
              <a:rPr lang="de-DE" sz="1200" dirty="0"/>
              <a:t> </a:t>
            </a:r>
            <a:r>
              <a:rPr lang="de-DE" sz="1200" dirty="0" err="1"/>
              <a:t>the</a:t>
            </a:r>
            <a:r>
              <a:rPr lang="de-DE" sz="1200" dirty="0"/>
              <a:t> </a:t>
            </a:r>
            <a:r>
              <a:rPr lang="de-DE" sz="1200" dirty="0" err="1"/>
              <a:t>better</a:t>
            </a:r>
            <a:r>
              <a:rPr lang="de-DE" sz="1200" dirty="0"/>
              <a:t> </a:t>
            </a:r>
            <a:r>
              <a:rPr lang="de-DE" sz="1200" dirty="0" err="1"/>
              <a:t>for</a:t>
            </a:r>
            <a:r>
              <a:rPr lang="de-DE" sz="1200" dirty="0"/>
              <a:t> Paul. </a:t>
            </a:r>
          </a:p>
          <a:p>
            <a:r>
              <a:rPr lang="de-DE" sz="1200" dirty="0"/>
              <a:t>Information </a:t>
            </a:r>
            <a:r>
              <a:rPr lang="de-DE" sz="1200" dirty="0" err="1"/>
              <a:t>must</a:t>
            </a:r>
            <a:r>
              <a:rPr lang="de-DE" sz="1200" dirty="0"/>
              <a:t> </a:t>
            </a:r>
            <a:r>
              <a:rPr lang="de-DE" sz="1200" dirty="0" err="1"/>
              <a:t>be</a:t>
            </a:r>
            <a:r>
              <a:rPr lang="de-DE" sz="1200" dirty="0"/>
              <a:t> </a:t>
            </a:r>
            <a:r>
              <a:rPr lang="de-DE" sz="1200" dirty="0" err="1"/>
              <a:t>highly</a:t>
            </a:r>
            <a:r>
              <a:rPr lang="de-DE" sz="1200" dirty="0"/>
              <a:t> relevant </a:t>
            </a:r>
            <a:r>
              <a:rPr lang="de-DE" sz="1200" dirty="0" err="1"/>
              <a:t>for</a:t>
            </a:r>
            <a:r>
              <a:rPr lang="de-DE" sz="1200" dirty="0"/>
              <a:t> </a:t>
            </a:r>
            <a:r>
              <a:rPr lang="de-DE" sz="1200" dirty="0" err="1"/>
              <a:t>him</a:t>
            </a:r>
            <a:r>
              <a:rPr lang="de-DE" sz="1200" dirty="0"/>
              <a:t>.</a:t>
            </a:r>
            <a:endParaRPr lang="de-DE" sz="1200">
              <a:cs typeface="Calibri"/>
            </a:endParaRPr>
          </a:p>
          <a:p>
            <a:r>
              <a:rPr lang="de-DE" sz="1200" dirty="0">
                <a:cs typeface="Calibri"/>
              </a:rPr>
              <a:t>The </a:t>
            </a:r>
            <a:r>
              <a:rPr lang="de-DE" sz="1200" dirty="0" err="1">
                <a:cs typeface="Calibri"/>
              </a:rPr>
              <a:t>look</a:t>
            </a:r>
            <a:r>
              <a:rPr lang="de-DE" sz="1200" dirty="0">
                <a:cs typeface="Calibri"/>
              </a:rPr>
              <a:t> and </a:t>
            </a:r>
            <a:r>
              <a:rPr lang="de-DE" sz="1200" dirty="0" err="1">
                <a:cs typeface="Calibri"/>
              </a:rPr>
              <a:t>feel</a:t>
            </a:r>
            <a:r>
              <a:rPr lang="de-DE" sz="1200" dirty="0">
                <a:cs typeface="Calibri"/>
              </a:rPr>
              <a:t> </a:t>
            </a:r>
            <a:r>
              <a:rPr lang="de-DE" sz="1200" dirty="0" err="1">
                <a:cs typeface="Calibri"/>
              </a:rPr>
              <a:t>must</a:t>
            </a:r>
            <a:r>
              <a:rPr lang="de-DE" sz="1200" dirty="0">
                <a:cs typeface="Calibri"/>
              </a:rPr>
              <a:t> </a:t>
            </a:r>
            <a:r>
              <a:rPr lang="de-DE" sz="1200" dirty="0" err="1">
                <a:cs typeface="Calibri"/>
              </a:rPr>
              <a:t>be</a:t>
            </a:r>
            <a:r>
              <a:rPr lang="de-DE" sz="1200" dirty="0">
                <a:cs typeface="Calibri"/>
              </a:rPr>
              <a:t> </a:t>
            </a:r>
            <a:r>
              <a:rPr lang="de-DE" sz="1200" dirty="0" err="1">
                <a:cs typeface="Calibri"/>
              </a:rPr>
              <a:t>of</a:t>
            </a:r>
            <a:r>
              <a:rPr lang="de-DE" sz="1200" dirty="0">
                <a:cs typeface="Calibri"/>
              </a:rPr>
              <a:t> high </a:t>
            </a:r>
            <a:r>
              <a:rPr lang="de-DE" sz="1200" dirty="0" err="1">
                <a:cs typeface="Calibri"/>
              </a:rPr>
              <a:t>quality</a:t>
            </a:r>
            <a:r>
              <a:rPr lang="de-DE" sz="1200" dirty="0">
                <a:cs typeface="Calibri"/>
              </a:rPr>
              <a:t>.</a:t>
            </a:r>
          </a:p>
          <a:p>
            <a:endParaRPr lang="en-AT" sz="1200" dirty="0">
              <a:cs typeface="Calibri"/>
            </a:endParaRPr>
          </a:p>
        </p:txBody>
      </p:sp>
      <p:pic>
        <p:nvPicPr>
          <p:cNvPr id="2" name="Grafik 3" descr="Ein Bild, das Person, Mann, lächelnd, tragen enthält.&#10;&#10;Beschreibung automatisch generiert.">
            <a:extLst>
              <a:ext uri="{FF2B5EF4-FFF2-40B4-BE49-F238E27FC236}">
                <a16:creationId xmlns:a16="http://schemas.microsoft.com/office/drawing/2014/main" id="{F49A87D9-DABA-4E69-93C4-0A09AFBF2BEC}"/>
              </a:ext>
            </a:extLst>
          </p:cNvPr>
          <p:cNvPicPr>
            <a:picLocks noChangeAspect="1"/>
          </p:cNvPicPr>
          <p:nvPr/>
        </p:nvPicPr>
        <p:blipFill>
          <a:blip r:embed="rId2"/>
          <a:stretch>
            <a:fillRect/>
          </a:stretch>
        </p:blipFill>
        <p:spPr>
          <a:xfrm>
            <a:off x="551121" y="1005122"/>
            <a:ext cx="1706527" cy="1720013"/>
          </a:xfrm>
          <a:prstGeom prst="rect">
            <a:avLst/>
          </a:prstGeom>
        </p:spPr>
      </p:pic>
      <p:sp>
        <p:nvSpPr>
          <p:cNvPr id="19" name="Content Placeholder 2">
            <a:extLst>
              <a:ext uri="{FF2B5EF4-FFF2-40B4-BE49-F238E27FC236}">
                <a16:creationId xmlns:a16="http://schemas.microsoft.com/office/drawing/2014/main" id="{4DE56C64-3B8D-40AA-AF1E-57F7CDDD26DE}"/>
              </a:ext>
            </a:extLst>
          </p:cNvPr>
          <p:cNvSpPr txBox="1">
            <a:spLocks/>
          </p:cNvSpPr>
          <p:nvPr/>
        </p:nvSpPr>
        <p:spPr>
          <a:xfrm>
            <a:off x="9052805" y="1001909"/>
            <a:ext cx="2995723" cy="4535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a:solidFill>
                  <a:schemeClr val="accent6">
                    <a:lumMod val="75000"/>
                  </a:schemeClr>
                </a:solidFill>
              </a:rPr>
              <a:t>Tech </a:t>
            </a:r>
            <a:r>
              <a:rPr lang="de-DE" sz="1600" dirty="0" err="1">
                <a:solidFill>
                  <a:schemeClr val="accent6">
                    <a:lumMod val="75000"/>
                  </a:schemeClr>
                </a:solidFill>
              </a:rPr>
              <a:t>Savvyness</a:t>
            </a:r>
            <a:endParaRPr lang="de-DE" sz="1600" dirty="0" err="1">
              <a:solidFill>
                <a:schemeClr val="accent6">
                  <a:lumMod val="75000"/>
                </a:schemeClr>
              </a:solidFill>
              <a:cs typeface="Calibri"/>
            </a:endParaRPr>
          </a:p>
          <a:p>
            <a:r>
              <a:rPr lang="de-DE" sz="1200" dirty="0">
                <a:cs typeface="Calibri"/>
              </a:rPr>
              <a:t>Loves Apple Products: </a:t>
            </a:r>
            <a:r>
              <a:rPr lang="de-DE" sz="1200" dirty="0" err="1">
                <a:cs typeface="Calibri"/>
              </a:rPr>
              <a:t>latest</a:t>
            </a:r>
            <a:r>
              <a:rPr lang="de-DE" sz="1200" dirty="0">
                <a:cs typeface="Calibri"/>
              </a:rPr>
              <a:t> </a:t>
            </a:r>
            <a:r>
              <a:rPr lang="de-DE" sz="1200" dirty="0" err="1">
                <a:cs typeface="Calibri"/>
              </a:rPr>
              <a:t>IPhone</a:t>
            </a:r>
            <a:r>
              <a:rPr lang="de-DE" sz="1200" dirty="0">
                <a:cs typeface="Calibri"/>
              </a:rPr>
              <a:t>, Watch, MacBook Pro and all </a:t>
            </a:r>
            <a:r>
              <a:rPr lang="de-DE" sz="1200" dirty="0" err="1">
                <a:cs typeface="Calibri"/>
              </a:rPr>
              <a:t>types</a:t>
            </a:r>
            <a:r>
              <a:rPr lang="de-DE" sz="1200" dirty="0">
                <a:cs typeface="Calibri"/>
              </a:rPr>
              <a:t> </a:t>
            </a:r>
            <a:r>
              <a:rPr lang="de-DE" sz="1200" dirty="0" err="1">
                <a:cs typeface="Calibri"/>
              </a:rPr>
              <a:t>of</a:t>
            </a:r>
            <a:r>
              <a:rPr lang="de-DE" sz="1200" dirty="0">
                <a:cs typeface="Calibri"/>
              </a:rPr>
              <a:t> Sonos </a:t>
            </a:r>
            <a:r>
              <a:rPr lang="de-DE" sz="1200" dirty="0" err="1">
                <a:cs typeface="Calibri"/>
              </a:rPr>
              <a:t>Loudspeaker</a:t>
            </a:r>
            <a:endParaRPr lang="de-DE" sz="1200" dirty="0">
              <a:cs typeface="Calibri"/>
            </a:endParaRPr>
          </a:p>
          <a:p>
            <a:r>
              <a:rPr lang="de-DE" sz="1200" dirty="0" err="1">
                <a:cs typeface="Calibri"/>
              </a:rPr>
              <a:t>Uses</a:t>
            </a:r>
            <a:r>
              <a:rPr lang="de-DE" sz="1200" dirty="0">
                <a:cs typeface="Calibri"/>
              </a:rPr>
              <a:t> Google Maps, </a:t>
            </a:r>
            <a:r>
              <a:rPr lang="de-DE" sz="1200" dirty="0" err="1">
                <a:cs typeface="Calibri"/>
              </a:rPr>
              <a:t>Meet</a:t>
            </a:r>
            <a:r>
              <a:rPr lang="de-DE" sz="1200" dirty="0">
                <a:cs typeface="Calibri"/>
              </a:rPr>
              <a:t> Up, </a:t>
            </a:r>
            <a:r>
              <a:rPr lang="de-DE" sz="1200" dirty="0" err="1">
                <a:cs typeface="Calibri"/>
              </a:rPr>
              <a:t>AirBnB</a:t>
            </a:r>
            <a:r>
              <a:rPr lang="de-DE" sz="1200" dirty="0">
                <a:cs typeface="Calibri"/>
              </a:rPr>
              <a:t>, Booking, Couch Surfing</a:t>
            </a:r>
          </a:p>
          <a:p>
            <a:r>
              <a:rPr lang="de-DE" sz="1200" dirty="0">
                <a:cs typeface="Calibri"/>
              </a:rPr>
              <a:t>Reads Newsletter on </a:t>
            </a:r>
            <a:r>
              <a:rPr lang="de-DE" sz="1200" dirty="0" err="1">
                <a:cs typeface="Calibri"/>
              </a:rPr>
              <a:t>Traveling</a:t>
            </a:r>
            <a:r>
              <a:rPr lang="de-DE" sz="1200" dirty="0">
                <a:cs typeface="Calibri"/>
              </a:rPr>
              <a:t> and Online News Paper and </a:t>
            </a:r>
            <a:r>
              <a:rPr lang="de-DE" sz="1200" dirty="0" err="1">
                <a:cs typeface="Calibri"/>
              </a:rPr>
              <a:t>Magazines</a:t>
            </a:r>
            <a:r>
              <a:rPr lang="de-DE" sz="1200" dirty="0">
                <a:cs typeface="Calibri"/>
              </a:rPr>
              <a:t> </a:t>
            </a:r>
            <a:r>
              <a:rPr lang="de-DE" sz="1200" dirty="0" err="1">
                <a:cs typeface="Calibri"/>
              </a:rPr>
              <a:t>about</a:t>
            </a:r>
            <a:r>
              <a:rPr lang="de-DE" sz="1200" dirty="0">
                <a:cs typeface="Calibri"/>
              </a:rPr>
              <a:t> </a:t>
            </a:r>
            <a:r>
              <a:rPr lang="de-DE" sz="1200" dirty="0" err="1">
                <a:cs typeface="Calibri"/>
              </a:rPr>
              <a:t>cars</a:t>
            </a:r>
            <a:r>
              <a:rPr lang="de-DE" sz="1200" dirty="0">
                <a:cs typeface="Calibri"/>
              </a:rPr>
              <a:t> and </a:t>
            </a:r>
            <a:r>
              <a:rPr lang="de-DE" sz="1200" dirty="0" err="1">
                <a:cs typeface="Calibri"/>
              </a:rPr>
              <a:t>motorbikes</a:t>
            </a:r>
            <a:endParaRPr lang="de-DE" sz="1200" dirty="0">
              <a:cs typeface="Calibri"/>
            </a:endParaRPr>
          </a:p>
        </p:txBody>
      </p:sp>
    </p:spTree>
    <p:extLst>
      <p:ext uri="{BB962C8B-B14F-4D97-AF65-F5344CB8AC3E}">
        <p14:creationId xmlns:p14="http://schemas.microsoft.com/office/powerpoint/2010/main" val="1776074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13AEA6-E54E-4D27-80A9-1E208A7AC29A}"/>
              </a:ext>
            </a:extLst>
          </p:cNvPr>
          <p:cNvSpPr/>
          <p:nvPr/>
        </p:nvSpPr>
        <p:spPr>
          <a:xfrm>
            <a:off x="302485" y="169695"/>
            <a:ext cx="11768401" cy="666723"/>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de-DE" dirty="0"/>
          </a:p>
          <a:p>
            <a:r>
              <a:rPr lang="de-DE" dirty="0"/>
              <a:t>Christine Mayer</a:t>
            </a:r>
            <a:endParaRPr lang="en-AT" dirty="0"/>
          </a:p>
        </p:txBody>
      </p:sp>
      <p:sp>
        <p:nvSpPr>
          <p:cNvPr id="7" name="Rectangle 6">
            <a:extLst>
              <a:ext uri="{FF2B5EF4-FFF2-40B4-BE49-F238E27FC236}">
                <a16:creationId xmlns:a16="http://schemas.microsoft.com/office/drawing/2014/main" id="{10CACA94-D12D-41B0-8201-0DB8F889DB04}"/>
              </a:ext>
            </a:extLst>
          </p:cNvPr>
          <p:cNvSpPr/>
          <p:nvPr/>
        </p:nvSpPr>
        <p:spPr>
          <a:xfrm>
            <a:off x="551060" y="2833916"/>
            <a:ext cx="1711243" cy="8077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400" dirty="0"/>
              <a:t>„I </a:t>
            </a:r>
            <a:r>
              <a:rPr lang="de-DE" sz="1400" dirty="0" err="1"/>
              <a:t>love</a:t>
            </a:r>
            <a:r>
              <a:rPr lang="de-DE" sz="1400" dirty="0"/>
              <a:t> </a:t>
            </a:r>
            <a:r>
              <a:rPr lang="de-DE" sz="1400" dirty="0" err="1"/>
              <a:t>to</a:t>
            </a:r>
            <a:r>
              <a:rPr lang="de-DE" sz="1400" dirty="0"/>
              <a:t> </a:t>
            </a:r>
            <a:r>
              <a:rPr lang="de-DE" sz="1400" dirty="0" err="1"/>
              <a:t>be</a:t>
            </a:r>
            <a:r>
              <a:rPr lang="de-DE" sz="1400" dirty="0"/>
              <a:t> </a:t>
            </a:r>
            <a:r>
              <a:rPr lang="de-DE" sz="1400" dirty="0" err="1"/>
              <a:t>active</a:t>
            </a:r>
            <a:r>
              <a:rPr lang="de-DE" sz="1400" dirty="0"/>
              <a:t> in </a:t>
            </a:r>
            <a:r>
              <a:rPr lang="de-DE" sz="1400" dirty="0" err="1"/>
              <a:t>bigger</a:t>
            </a:r>
            <a:r>
              <a:rPr lang="de-DE" sz="1400" dirty="0"/>
              <a:t> </a:t>
            </a:r>
            <a:r>
              <a:rPr lang="de-DE" sz="1400" dirty="0" err="1"/>
              <a:t>groups</a:t>
            </a:r>
            <a:r>
              <a:rPr lang="de-DE" sz="1400" dirty="0"/>
              <a:t>.“</a:t>
            </a:r>
            <a:endParaRPr lang="en-AT" sz="1400" dirty="0"/>
          </a:p>
        </p:txBody>
      </p:sp>
      <p:sp>
        <p:nvSpPr>
          <p:cNvPr id="6" name="Rectangle 5">
            <a:extLst>
              <a:ext uri="{FF2B5EF4-FFF2-40B4-BE49-F238E27FC236}">
                <a16:creationId xmlns:a16="http://schemas.microsoft.com/office/drawing/2014/main" id="{CDD6AEC3-7A1B-46C0-B597-6CA29F4600F7}"/>
              </a:ext>
            </a:extLst>
          </p:cNvPr>
          <p:cNvSpPr/>
          <p:nvPr/>
        </p:nvSpPr>
        <p:spPr>
          <a:xfrm>
            <a:off x="551059" y="5772059"/>
            <a:ext cx="780435" cy="3236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000" dirty="0" err="1">
                <a:cs typeface="Calibri"/>
              </a:rPr>
              <a:t>Curious</a:t>
            </a:r>
          </a:p>
        </p:txBody>
      </p:sp>
      <p:sp>
        <p:nvSpPr>
          <p:cNvPr id="9" name="Rectangle 8">
            <a:extLst>
              <a:ext uri="{FF2B5EF4-FFF2-40B4-BE49-F238E27FC236}">
                <a16:creationId xmlns:a16="http://schemas.microsoft.com/office/drawing/2014/main" id="{AE5A845B-2A1C-4BA7-82A5-FBC1118AEDA4}"/>
              </a:ext>
            </a:extLst>
          </p:cNvPr>
          <p:cNvSpPr/>
          <p:nvPr/>
        </p:nvSpPr>
        <p:spPr>
          <a:xfrm>
            <a:off x="1481866" y="5772059"/>
            <a:ext cx="780435" cy="3236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000" dirty="0" err="1">
                <a:cs typeface="Calibri"/>
              </a:rPr>
              <a:t>Trustful</a:t>
            </a:r>
          </a:p>
        </p:txBody>
      </p:sp>
      <p:sp>
        <p:nvSpPr>
          <p:cNvPr id="10" name="Rectangle 9">
            <a:extLst>
              <a:ext uri="{FF2B5EF4-FFF2-40B4-BE49-F238E27FC236}">
                <a16:creationId xmlns:a16="http://schemas.microsoft.com/office/drawing/2014/main" id="{AD789057-EBC5-4249-B213-1EF0CF40C4B9}"/>
              </a:ext>
            </a:extLst>
          </p:cNvPr>
          <p:cNvSpPr/>
          <p:nvPr/>
        </p:nvSpPr>
        <p:spPr>
          <a:xfrm>
            <a:off x="551058" y="6214097"/>
            <a:ext cx="780435" cy="3236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000" dirty="0" err="1"/>
              <a:t>Shy</a:t>
            </a:r>
            <a:endParaRPr lang="en-AT" sz="1000" dirty="0" err="1"/>
          </a:p>
        </p:txBody>
      </p:sp>
      <p:sp>
        <p:nvSpPr>
          <p:cNvPr id="11" name="Rectangle 10">
            <a:extLst>
              <a:ext uri="{FF2B5EF4-FFF2-40B4-BE49-F238E27FC236}">
                <a16:creationId xmlns:a16="http://schemas.microsoft.com/office/drawing/2014/main" id="{C6E8BA22-642E-4CCE-9474-CDC441D67944}"/>
              </a:ext>
            </a:extLst>
          </p:cNvPr>
          <p:cNvSpPr/>
          <p:nvPr/>
        </p:nvSpPr>
        <p:spPr>
          <a:xfrm>
            <a:off x="1481866" y="6214098"/>
            <a:ext cx="780435" cy="3236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1000" dirty="0"/>
              <a:t>Community Spirit</a:t>
            </a:r>
            <a:endParaRPr lang="en-AT" sz="1000" dirty="0"/>
          </a:p>
        </p:txBody>
      </p:sp>
      <p:sp>
        <p:nvSpPr>
          <p:cNvPr id="12" name="Rectangle 11">
            <a:extLst>
              <a:ext uri="{FF2B5EF4-FFF2-40B4-BE49-F238E27FC236}">
                <a16:creationId xmlns:a16="http://schemas.microsoft.com/office/drawing/2014/main" id="{168E211C-4ED2-42CE-B82C-C4DE898B0155}"/>
              </a:ext>
            </a:extLst>
          </p:cNvPr>
          <p:cNvSpPr/>
          <p:nvPr/>
        </p:nvSpPr>
        <p:spPr>
          <a:xfrm>
            <a:off x="2486891" y="1005408"/>
            <a:ext cx="3048000" cy="39221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de-DE" sz="1200" dirty="0"/>
              <a:t>Biography:</a:t>
            </a:r>
          </a:p>
          <a:p>
            <a:endParaRPr lang="de-DE" sz="1200" dirty="0"/>
          </a:p>
          <a:p>
            <a:r>
              <a:rPr lang="de-DE" sz="1200" dirty="0"/>
              <a:t>Christine </a:t>
            </a:r>
            <a:r>
              <a:rPr lang="de-DE" sz="1200" dirty="0" err="1"/>
              <a:t>is</a:t>
            </a:r>
            <a:r>
              <a:rPr lang="de-DE" sz="1200" dirty="0"/>
              <a:t> </a:t>
            </a:r>
            <a:r>
              <a:rPr lang="de-DE" sz="1200" dirty="0" err="1"/>
              <a:t>studying</a:t>
            </a:r>
            <a:r>
              <a:rPr lang="de-DE" sz="1200" dirty="0"/>
              <a:t> in her </a:t>
            </a:r>
            <a:r>
              <a:rPr lang="de-DE" sz="1200" dirty="0" err="1"/>
              <a:t>fourth</a:t>
            </a:r>
            <a:r>
              <a:rPr lang="de-DE" sz="1200" dirty="0"/>
              <a:t> </a:t>
            </a:r>
            <a:r>
              <a:rPr lang="de-DE" sz="1200" dirty="0" err="1"/>
              <a:t>semester</a:t>
            </a:r>
            <a:r>
              <a:rPr lang="de-DE" sz="1200" dirty="0"/>
              <a:t> Education </a:t>
            </a:r>
            <a:r>
              <a:rPr lang="de-DE" sz="1200" dirty="0" err="1"/>
              <a:t>as</a:t>
            </a:r>
            <a:r>
              <a:rPr lang="de-DE" sz="1200" dirty="0"/>
              <a:t> her </a:t>
            </a:r>
            <a:r>
              <a:rPr lang="de-DE" sz="1200" dirty="0" err="1"/>
              <a:t>dream</a:t>
            </a:r>
            <a:r>
              <a:rPr lang="de-DE" sz="1200" dirty="0"/>
              <a:t> </a:t>
            </a:r>
            <a:r>
              <a:rPr lang="de-DE" sz="1200" dirty="0" err="1"/>
              <a:t>is</a:t>
            </a:r>
            <a:r>
              <a:rPr lang="de-DE" sz="1200" dirty="0"/>
              <a:t> </a:t>
            </a:r>
            <a:r>
              <a:rPr lang="de-DE" sz="1200" dirty="0" err="1"/>
              <a:t>to</a:t>
            </a:r>
            <a:r>
              <a:rPr lang="de-DE" sz="1200" dirty="0"/>
              <a:t> </a:t>
            </a:r>
            <a:r>
              <a:rPr lang="de-DE" sz="1200" dirty="0" err="1"/>
              <a:t>become</a:t>
            </a:r>
            <a:r>
              <a:rPr lang="de-DE" sz="1200" dirty="0"/>
              <a:t> a </a:t>
            </a:r>
            <a:r>
              <a:rPr lang="de-DE" sz="1200" dirty="0" err="1"/>
              <a:t>teacher</a:t>
            </a:r>
            <a:r>
              <a:rPr lang="de-DE" sz="1200" dirty="0"/>
              <a:t> </a:t>
            </a:r>
            <a:r>
              <a:rPr lang="de-DE" sz="1200" dirty="0" err="1"/>
              <a:t>for</a:t>
            </a:r>
            <a:r>
              <a:rPr lang="de-DE" sz="1200" dirty="0"/>
              <a:t> </a:t>
            </a:r>
            <a:r>
              <a:rPr lang="de-DE" sz="1200" dirty="0" err="1"/>
              <a:t>young</a:t>
            </a:r>
            <a:r>
              <a:rPr lang="de-DE" sz="1200" dirty="0"/>
              <a:t> </a:t>
            </a:r>
            <a:r>
              <a:rPr lang="de-DE" sz="1200" dirty="0" err="1"/>
              <a:t>adults</a:t>
            </a:r>
            <a:r>
              <a:rPr lang="de-DE" sz="1200" dirty="0"/>
              <a:t>. </a:t>
            </a:r>
          </a:p>
          <a:p>
            <a:endParaRPr lang="de-DE" sz="1200" dirty="0">
              <a:cs typeface="Calibri"/>
            </a:endParaRPr>
          </a:p>
          <a:p>
            <a:r>
              <a:rPr lang="de-DE" sz="1200" dirty="0">
                <a:cs typeface="Calibri"/>
              </a:rPr>
              <a:t>The </a:t>
            </a:r>
            <a:r>
              <a:rPr lang="de-DE" sz="1200" dirty="0" err="1">
                <a:cs typeface="Calibri"/>
              </a:rPr>
              <a:t>people</a:t>
            </a:r>
            <a:r>
              <a:rPr lang="de-DE" sz="1200" dirty="0">
                <a:cs typeface="Calibri"/>
              </a:rPr>
              <a:t> </a:t>
            </a:r>
            <a:r>
              <a:rPr lang="de-DE" sz="1200" dirty="0" err="1">
                <a:cs typeface="Calibri"/>
              </a:rPr>
              <a:t>she</a:t>
            </a:r>
            <a:r>
              <a:rPr lang="de-DE" sz="1200" dirty="0">
                <a:cs typeface="Calibri"/>
              </a:rPr>
              <a:t> </a:t>
            </a:r>
            <a:r>
              <a:rPr lang="de-DE" sz="1200" dirty="0" err="1">
                <a:cs typeface="Calibri"/>
              </a:rPr>
              <a:t>is</a:t>
            </a:r>
            <a:r>
              <a:rPr lang="de-DE" sz="1200" dirty="0">
                <a:cs typeface="Calibri"/>
              </a:rPr>
              <a:t> </a:t>
            </a:r>
            <a:r>
              <a:rPr lang="de-DE" sz="1200" dirty="0" err="1">
                <a:cs typeface="Calibri"/>
              </a:rPr>
              <a:t>sharing</a:t>
            </a:r>
            <a:r>
              <a:rPr lang="de-DE" sz="1200" dirty="0">
                <a:cs typeface="Calibri"/>
              </a:rPr>
              <a:t> an </a:t>
            </a:r>
            <a:r>
              <a:rPr lang="de-DE" sz="1200" dirty="0" err="1">
                <a:cs typeface="Calibri"/>
              </a:rPr>
              <a:t>appartment</a:t>
            </a:r>
            <a:r>
              <a:rPr lang="de-DE" sz="1200" dirty="0">
                <a:cs typeface="Calibri"/>
              </a:rPr>
              <a:t> </a:t>
            </a:r>
            <a:r>
              <a:rPr lang="de-DE" sz="1200" dirty="0" err="1">
                <a:cs typeface="Calibri"/>
              </a:rPr>
              <a:t>with</a:t>
            </a:r>
            <a:r>
              <a:rPr lang="de-DE" sz="1200" dirty="0">
                <a:cs typeface="Calibri"/>
              </a:rPr>
              <a:t> </a:t>
            </a:r>
            <a:r>
              <a:rPr lang="de-DE" sz="1200" dirty="0" err="1">
                <a:cs typeface="Calibri"/>
              </a:rPr>
              <a:t>are</a:t>
            </a:r>
            <a:r>
              <a:rPr lang="de-DE" sz="1200" dirty="0">
                <a:cs typeface="Calibri"/>
              </a:rPr>
              <a:t> </a:t>
            </a:r>
            <a:r>
              <a:rPr lang="de-DE" sz="1200" dirty="0" err="1">
                <a:cs typeface="Calibri"/>
              </a:rPr>
              <a:t>good</a:t>
            </a:r>
            <a:r>
              <a:rPr lang="de-DE" sz="1200" dirty="0">
                <a:cs typeface="Calibri"/>
              </a:rPr>
              <a:t> </a:t>
            </a:r>
            <a:r>
              <a:rPr lang="de-DE" sz="1200" dirty="0" err="1">
                <a:cs typeface="Calibri"/>
              </a:rPr>
              <a:t>friends</a:t>
            </a:r>
            <a:r>
              <a:rPr lang="de-DE" sz="1200" dirty="0">
                <a:cs typeface="Calibri"/>
              </a:rPr>
              <a:t> </a:t>
            </a:r>
            <a:r>
              <a:rPr lang="de-DE" sz="1200" dirty="0" err="1">
                <a:cs typeface="Calibri"/>
              </a:rPr>
              <a:t>with</a:t>
            </a:r>
            <a:r>
              <a:rPr lang="de-DE" sz="1200" dirty="0">
                <a:cs typeface="Calibri"/>
              </a:rPr>
              <a:t> </a:t>
            </a:r>
            <a:r>
              <a:rPr lang="de-DE" sz="1200" dirty="0" err="1">
                <a:cs typeface="Calibri"/>
              </a:rPr>
              <a:t>whom</a:t>
            </a:r>
            <a:r>
              <a:rPr lang="de-DE" sz="1200" dirty="0">
                <a:cs typeface="Calibri"/>
              </a:rPr>
              <a:t> </a:t>
            </a:r>
            <a:r>
              <a:rPr lang="de-DE" sz="1200" dirty="0" err="1">
                <a:cs typeface="Calibri"/>
              </a:rPr>
              <a:t>she</a:t>
            </a:r>
            <a:r>
              <a:rPr lang="de-DE" sz="1200" dirty="0">
                <a:cs typeface="Calibri"/>
              </a:rPr>
              <a:t> </a:t>
            </a:r>
            <a:r>
              <a:rPr lang="de-DE" sz="1200" dirty="0" err="1">
                <a:cs typeface="Calibri"/>
              </a:rPr>
              <a:t>is</a:t>
            </a:r>
            <a:r>
              <a:rPr lang="de-DE" sz="1200" dirty="0">
                <a:cs typeface="Calibri"/>
              </a:rPr>
              <a:t> also </a:t>
            </a:r>
            <a:r>
              <a:rPr lang="de-DE" sz="1200" dirty="0" err="1">
                <a:cs typeface="Calibri"/>
              </a:rPr>
              <a:t>going</a:t>
            </a:r>
            <a:r>
              <a:rPr lang="de-DE" sz="1200" dirty="0">
                <a:cs typeface="Calibri"/>
              </a:rPr>
              <a:t> out at </a:t>
            </a:r>
            <a:r>
              <a:rPr lang="de-DE" sz="1200" dirty="0" err="1">
                <a:cs typeface="Calibri"/>
              </a:rPr>
              <a:t>nights</a:t>
            </a:r>
            <a:r>
              <a:rPr lang="de-DE" sz="1200" dirty="0">
                <a:cs typeface="Calibri"/>
              </a:rPr>
              <a:t> </a:t>
            </a:r>
            <a:r>
              <a:rPr lang="de-DE" sz="1200" dirty="0" err="1">
                <a:cs typeface="Calibri"/>
              </a:rPr>
              <a:t>or</a:t>
            </a:r>
            <a:r>
              <a:rPr lang="de-DE" sz="1200" dirty="0">
                <a:cs typeface="Calibri"/>
              </a:rPr>
              <a:t> </a:t>
            </a:r>
            <a:r>
              <a:rPr lang="de-DE" sz="1200" dirty="0" err="1">
                <a:cs typeface="Calibri"/>
              </a:rPr>
              <a:t>even</a:t>
            </a:r>
            <a:r>
              <a:rPr lang="de-DE" sz="1200" dirty="0">
                <a:cs typeface="Calibri"/>
              </a:rPr>
              <a:t> on </a:t>
            </a:r>
            <a:r>
              <a:rPr lang="de-DE" sz="1200" dirty="0" err="1">
                <a:cs typeface="Calibri"/>
              </a:rPr>
              <a:t>vacations</a:t>
            </a:r>
            <a:r>
              <a:rPr lang="de-DE" sz="1200" dirty="0">
                <a:cs typeface="Calibri"/>
              </a:rPr>
              <a:t>. </a:t>
            </a:r>
            <a:r>
              <a:rPr lang="de-DE" sz="1200" dirty="0" err="1">
                <a:cs typeface="Calibri"/>
              </a:rPr>
              <a:t>She</a:t>
            </a:r>
            <a:r>
              <a:rPr lang="de-DE" sz="1200" dirty="0">
                <a:cs typeface="Calibri"/>
              </a:rPr>
              <a:t> </a:t>
            </a:r>
            <a:r>
              <a:rPr lang="de-DE" sz="1200" dirty="0" err="1">
                <a:cs typeface="Calibri"/>
              </a:rPr>
              <a:t>is</a:t>
            </a:r>
            <a:r>
              <a:rPr lang="de-DE" sz="1200" dirty="0">
                <a:cs typeface="Calibri"/>
              </a:rPr>
              <a:t> </a:t>
            </a:r>
            <a:r>
              <a:rPr lang="de-DE" sz="1200" dirty="0" err="1">
                <a:cs typeface="Calibri"/>
              </a:rPr>
              <a:t>always</a:t>
            </a:r>
            <a:r>
              <a:rPr lang="de-DE" sz="1200" dirty="0">
                <a:cs typeface="Calibri"/>
              </a:rPr>
              <a:t> </a:t>
            </a:r>
            <a:r>
              <a:rPr lang="de-DE" sz="1200" dirty="0" err="1">
                <a:cs typeface="Calibri"/>
              </a:rPr>
              <a:t>available</a:t>
            </a:r>
            <a:r>
              <a:rPr lang="de-DE" sz="1200" dirty="0">
                <a:cs typeface="Calibri"/>
              </a:rPr>
              <a:t> </a:t>
            </a:r>
            <a:r>
              <a:rPr lang="de-DE" sz="1200" dirty="0" err="1">
                <a:cs typeface="Calibri"/>
              </a:rPr>
              <a:t>for</a:t>
            </a:r>
            <a:r>
              <a:rPr lang="de-DE" sz="1200" dirty="0">
                <a:cs typeface="Calibri"/>
              </a:rPr>
              <a:t> </a:t>
            </a:r>
            <a:r>
              <a:rPr lang="de-DE" sz="1200" dirty="0" err="1">
                <a:cs typeface="Calibri"/>
              </a:rPr>
              <a:t>chatting</a:t>
            </a:r>
            <a:r>
              <a:rPr lang="de-DE" sz="1200" dirty="0">
                <a:cs typeface="Calibri"/>
              </a:rPr>
              <a:t> </a:t>
            </a:r>
            <a:r>
              <a:rPr lang="de-DE" sz="1200" dirty="0" err="1">
                <a:cs typeface="Calibri"/>
              </a:rPr>
              <a:t>over</a:t>
            </a:r>
            <a:r>
              <a:rPr lang="de-DE" sz="1200" dirty="0">
                <a:cs typeface="Calibri"/>
              </a:rPr>
              <a:t> a </a:t>
            </a:r>
            <a:r>
              <a:rPr lang="de-DE" sz="1200" dirty="0" err="1">
                <a:cs typeface="Calibri"/>
              </a:rPr>
              <a:t>coffe</a:t>
            </a:r>
            <a:r>
              <a:rPr lang="de-DE" sz="1200" dirty="0">
                <a:cs typeface="Calibri"/>
              </a:rPr>
              <a:t> </a:t>
            </a:r>
            <a:r>
              <a:rPr lang="de-DE" sz="1200" dirty="0" err="1">
                <a:cs typeface="Calibri"/>
              </a:rPr>
              <a:t>or</a:t>
            </a:r>
            <a:r>
              <a:rPr lang="de-DE" sz="1200" dirty="0">
                <a:cs typeface="Calibri"/>
              </a:rPr>
              <a:t> an </a:t>
            </a:r>
            <a:r>
              <a:rPr lang="de-DE" sz="1200" dirty="0" err="1">
                <a:cs typeface="Calibri"/>
              </a:rPr>
              <a:t>activity</a:t>
            </a:r>
            <a:r>
              <a:rPr lang="de-DE" sz="1200" dirty="0">
                <a:cs typeface="Calibri"/>
              </a:rPr>
              <a:t> and </a:t>
            </a:r>
            <a:r>
              <a:rPr lang="de-DE" sz="1200" dirty="0" err="1">
                <a:cs typeface="Calibri"/>
              </a:rPr>
              <a:t>meeting</a:t>
            </a:r>
            <a:r>
              <a:rPr lang="de-DE" sz="1200" dirty="0">
                <a:cs typeface="Calibri"/>
              </a:rPr>
              <a:t> </a:t>
            </a:r>
            <a:r>
              <a:rPr lang="de-DE" sz="1200" dirty="0" err="1">
                <a:cs typeface="Calibri"/>
              </a:rPr>
              <a:t>with</a:t>
            </a:r>
            <a:r>
              <a:rPr lang="de-DE" sz="1200" dirty="0">
                <a:cs typeface="Calibri"/>
              </a:rPr>
              <a:t> </a:t>
            </a:r>
            <a:r>
              <a:rPr lang="de-DE" sz="1200" dirty="0" err="1">
                <a:cs typeface="Calibri"/>
              </a:rPr>
              <a:t>someone</a:t>
            </a:r>
            <a:r>
              <a:rPr lang="de-DE" sz="1200" dirty="0">
                <a:cs typeface="Calibri"/>
              </a:rPr>
              <a:t>.</a:t>
            </a:r>
          </a:p>
          <a:p>
            <a:endParaRPr lang="de-DE" sz="1200" dirty="0">
              <a:cs typeface="Calibri"/>
            </a:endParaRPr>
          </a:p>
          <a:p>
            <a:r>
              <a:rPr lang="de-DE" sz="1200" dirty="0">
                <a:cs typeface="Calibri"/>
              </a:rPr>
              <a:t>In her free time she does go to clubs and home parties. She loves to do a </a:t>
            </a:r>
            <a:r>
              <a:rPr lang="de-DE" sz="1200" dirty="0" err="1">
                <a:cs typeface="Calibri"/>
              </a:rPr>
              <a:t>lot</a:t>
            </a:r>
            <a:r>
              <a:rPr lang="de-DE" sz="1200" dirty="0">
                <a:cs typeface="Calibri"/>
              </a:rPr>
              <a:t> </a:t>
            </a:r>
            <a:r>
              <a:rPr lang="de-DE" sz="1200" dirty="0" err="1">
                <a:cs typeface="Calibri"/>
              </a:rPr>
              <a:t>of</a:t>
            </a:r>
            <a:r>
              <a:rPr lang="de-DE" sz="1200" dirty="0">
                <a:cs typeface="Calibri"/>
              </a:rPr>
              <a:t> </a:t>
            </a:r>
            <a:r>
              <a:rPr lang="de-DE" sz="1200" dirty="0" err="1">
                <a:cs typeface="Calibri"/>
              </a:rPr>
              <a:t>sports</a:t>
            </a:r>
            <a:r>
              <a:rPr lang="de-DE" sz="1200" dirty="0">
                <a:cs typeface="Calibri"/>
              </a:rPr>
              <a:t> like </a:t>
            </a:r>
            <a:r>
              <a:rPr lang="de-DE" sz="1200" dirty="0" err="1">
                <a:cs typeface="Calibri"/>
              </a:rPr>
              <a:t>volleyball</a:t>
            </a:r>
            <a:r>
              <a:rPr lang="de-DE" sz="1200" dirty="0">
                <a:cs typeface="Calibri"/>
              </a:rPr>
              <a:t>, </a:t>
            </a:r>
            <a:r>
              <a:rPr lang="de-DE" sz="1200" dirty="0" err="1">
                <a:cs typeface="Calibri"/>
              </a:rPr>
              <a:t>hiking</a:t>
            </a:r>
            <a:r>
              <a:rPr lang="de-DE" sz="1200" dirty="0">
                <a:cs typeface="Calibri"/>
              </a:rPr>
              <a:t> and </a:t>
            </a:r>
            <a:r>
              <a:rPr lang="de-DE" sz="1200" dirty="0" err="1">
                <a:cs typeface="Calibri"/>
              </a:rPr>
              <a:t>biking</a:t>
            </a:r>
            <a:r>
              <a:rPr lang="de-DE" sz="1200" dirty="0">
                <a:cs typeface="Calibri"/>
              </a:rPr>
              <a:t>.</a:t>
            </a:r>
          </a:p>
          <a:p>
            <a:endParaRPr lang="de-DE" sz="1200" dirty="0">
              <a:cs typeface="Calibri"/>
            </a:endParaRPr>
          </a:p>
        </p:txBody>
      </p:sp>
      <p:sp>
        <p:nvSpPr>
          <p:cNvPr id="15" name="Content Placeholder 2">
            <a:extLst>
              <a:ext uri="{FF2B5EF4-FFF2-40B4-BE49-F238E27FC236}">
                <a16:creationId xmlns:a16="http://schemas.microsoft.com/office/drawing/2014/main" id="{E54FBC7B-0939-4055-BED2-D5B04A9D39F2}"/>
              </a:ext>
            </a:extLst>
          </p:cNvPr>
          <p:cNvSpPr txBox="1">
            <a:spLocks/>
          </p:cNvSpPr>
          <p:nvPr/>
        </p:nvSpPr>
        <p:spPr>
          <a:xfrm>
            <a:off x="472852" y="3771561"/>
            <a:ext cx="858641" cy="1948917"/>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de-DE" sz="1100" dirty="0">
                <a:solidFill>
                  <a:schemeClr val="accent4"/>
                </a:solidFill>
              </a:rPr>
              <a:t>Age   </a:t>
            </a:r>
            <a:endParaRPr lang="de-DE" sz="1100" dirty="0">
              <a:solidFill>
                <a:schemeClr val="accent4"/>
              </a:solidFill>
              <a:cs typeface="Calibri"/>
            </a:endParaRPr>
          </a:p>
          <a:p>
            <a:pPr marL="0" indent="0" algn="r">
              <a:buNone/>
            </a:pPr>
            <a:r>
              <a:rPr lang="de-DE" sz="1100" dirty="0">
                <a:solidFill>
                  <a:schemeClr val="accent4"/>
                </a:solidFill>
              </a:rPr>
              <a:t>Occupation   </a:t>
            </a:r>
            <a:endParaRPr lang="de-DE" sz="1100" dirty="0">
              <a:solidFill>
                <a:schemeClr val="accent4"/>
              </a:solidFill>
              <a:cs typeface="Calibri"/>
            </a:endParaRPr>
          </a:p>
          <a:p>
            <a:pPr marL="0" indent="0" algn="r">
              <a:buNone/>
            </a:pPr>
            <a:r>
              <a:rPr lang="de-DE" sz="1100" dirty="0" err="1">
                <a:solidFill>
                  <a:schemeClr val="accent4"/>
                </a:solidFill>
              </a:rPr>
              <a:t>Nationality</a:t>
            </a:r>
            <a:r>
              <a:rPr lang="de-DE" sz="1100" dirty="0">
                <a:solidFill>
                  <a:schemeClr val="accent4"/>
                </a:solidFill>
              </a:rPr>
              <a:t>  </a:t>
            </a:r>
            <a:endParaRPr lang="de-DE" sz="1100" dirty="0">
              <a:solidFill>
                <a:schemeClr val="accent4"/>
              </a:solidFill>
              <a:cs typeface="Calibri"/>
            </a:endParaRPr>
          </a:p>
          <a:p>
            <a:pPr marL="0" indent="0" algn="r">
              <a:buNone/>
            </a:pPr>
            <a:r>
              <a:rPr lang="de-DE" sz="1100" dirty="0">
                <a:solidFill>
                  <a:schemeClr val="accent4"/>
                </a:solidFill>
              </a:rPr>
              <a:t>Living </a:t>
            </a:r>
            <a:r>
              <a:rPr lang="de-DE" sz="1100" dirty="0" err="1">
                <a:solidFill>
                  <a:schemeClr val="accent4"/>
                </a:solidFill>
              </a:rPr>
              <a:t>Enviroment</a:t>
            </a:r>
            <a:r>
              <a:rPr lang="de-DE" sz="1100" dirty="0">
                <a:solidFill>
                  <a:schemeClr val="accent4"/>
                </a:solidFill>
              </a:rPr>
              <a:t>     </a:t>
            </a:r>
            <a:endParaRPr lang="de-DE" dirty="0">
              <a:solidFill>
                <a:schemeClr val="accent4"/>
              </a:solidFill>
              <a:cs typeface="Calibri"/>
            </a:endParaRPr>
          </a:p>
          <a:p>
            <a:pPr marL="0" indent="0" algn="r">
              <a:buNone/>
            </a:pPr>
            <a:r>
              <a:rPr lang="de-DE" sz="1100" dirty="0">
                <a:solidFill>
                  <a:schemeClr val="accent4"/>
                </a:solidFill>
              </a:rPr>
              <a:t>Based in  </a:t>
            </a:r>
            <a:r>
              <a:rPr lang="de-DE" sz="1100" dirty="0">
                <a:solidFill>
                  <a:schemeClr val="accent1">
                    <a:lumMod val="75000"/>
                  </a:schemeClr>
                </a:solidFill>
              </a:rPr>
              <a:t> </a:t>
            </a:r>
            <a:endParaRPr lang="en-AT" sz="1100" dirty="0">
              <a:solidFill>
                <a:schemeClr val="accent1">
                  <a:lumMod val="75000"/>
                </a:schemeClr>
              </a:solidFill>
            </a:endParaRPr>
          </a:p>
        </p:txBody>
      </p:sp>
      <p:sp>
        <p:nvSpPr>
          <p:cNvPr id="16" name="Content Placeholder 2">
            <a:extLst>
              <a:ext uri="{FF2B5EF4-FFF2-40B4-BE49-F238E27FC236}">
                <a16:creationId xmlns:a16="http://schemas.microsoft.com/office/drawing/2014/main" id="{480EAF5F-AF5F-4E8D-A9F5-E6AF6EC6E29F}"/>
              </a:ext>
            </a:extLst>
          </p:cNvPr>
          <p:cNvSpPr txBox="1">
            <a:spLocks/>
          </p:cNvSpPr>
          <p:nvPr/>
        </p:nvSpPr>
        <p:spPr>
          <a:xfrm>
            <a:off x="5759479" y="1005407"/>
            <a:ext cx="3745546" cy="5532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AT" dirty="0"/>
          </a:p>
        </p:txBody>
      </p:sp>
      <p:sp>
        <p:nvSpPr>
          <p:cNvPr id="17" name="Content Placeholder 2">
            <a:extLst>
              <a:ext uri="{FF2B5EF4-FFF2-40B4-BE49-F238E27FC236}">
                <a16:creationId xmlns:a16="http://schemas.microsoft.com/office/drawing/2014/main" id="{B9AA2057-C6AC-4212-AA57-E22DF07ABAE3}"/>
              </a:ext>
            </a:extLst>
          </p:cNvPr>
          <p:cNvSpPr txBox="1">
            <a:spLocks/>
          </p:cNvSpPr>
          <p:nvPr/>
        </p:nvSpPr>
        <p:spPr>
          <a:xfrm>
            <a:off x="1322313" y="3771561"/>
            <a:ext cx="932086" cy="194891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1100" dirty="0"/>
              <a:t>24</a:t>
            </a:r>
          </a:p>
          <a:p>
            <a:pPr marL="0" indent="0">
              <a:buNone/>
            </a:pPr>
            <a:r>
              <a:rPr lang="de-DE" sz="1100" dirty="0">
                <a:cs typeface="Calibri"/>
              </a:rPr>
              <a:t>Studies Education</a:t>
            </a:r>
          </a:p>
          <a:p>
            <a:pPr marL="0" indent="0">
              <a:buNone/>
            </a:pPr>
            <a:r>
              <a:rPr lang="de-DE" sz="1100" dirty="0"/>
              <a:t>German  </a:t>
            </a:r>
            <a:endParaRPr lang="de-DE" sz="1100" dirty="0">
              <a:cs typeface="Calibri"/>
            </a:endParaRPr>
          </a:p>
          <a:p>
            <a:pPr marL="0" indent="0">
              <a:buNone/>
            </a:pPr>
            <a:r>
              <a:rPr lang="de-DE" sz="1100" dirty="0" err="1"/>
              <a:t>with</a:t>
            </a:r>
            <a:r>
              <a:rPr lang="de-DE" sz="1100" dirty="0"/>
              <a:t> </a:t>
            </a:r>
            <a:r>
              <a:rPr lang="de-DE" sz="1100" dirty="0" err="1"/>
              <a:t>other</a:t>
            </a:r>
            <a:r>
              <a:rPr lang="de-DE" sz="1100" dirty="0"/>
              <a:t> </a:t>
            </a:r>
            <a:r>
              <a:rPr lang="de-DE" sz="1100" dirty="0" err="1"/>
              <a:t>students</a:t>
            </a:r>
            <a:br>
              <a:rPr lang="de-DE" sz="1100" dirty="0"/>
            </a:br>
            <a:endParaRPr lang="de-DE" sz="1100" dirty="0"/>
          </a:p>
          <a:p>
            <a:pPr marL="0" indent="0">
              <a:buFont typeface="Arial" panose="020B0604020202020204" pitchFamily="34" charset="0"/>
              <a:buNone/>
            </a:pPr>
            <a:r>
              <a:rPr lang="de-DE" sz="1100" dirty="0">
                <a:cs typeface="Calibri" panose="020F0502020204030204"/>
              </a:rPr>
              <a:t>Bayreuth</a:t>
            </a:r>
          </a:p>
        </p:txBody>
      </p:sp>
      <p:sp>
        <p:nvSpPr>
          <p:cNvPr id="18" name="Content Placeholder 2">
            <a:extLst>
              <a:ext uri="{FF2B5EF4-FFF2-40B4-BE49-F238E27FC236}">
                <a16:creationId xmlns:a16="http://schemas.microsoft.com/office/drawing/2014/main" id="{908692D0-410D-44BB-AE1B-D37B1F34A372}"/>
              </a:ext>
            </a:extLst>
          </p:cNvPr>
          <p:cNvSpPr txBox="1">
            <a:spLocks/>
          </p:cNvSpPr>
          <p:nvPr/>
        </p:nvSpPr>
        <p:spPr>
          <a:xfrm>
            <a:off x="2486889" y="5181073"/>
            <a:ext cx="3067918" cy="15072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a:solidFill>
                  <a:schemeClr val="accent4"/>
                </a:solidFill>
              </a:rPr>
              <a:t>Goals</a:t>
            </a:r>
          </a:p>
          <a:p>
            <a:r>
              <a:rPr lang="de-DE" sz="1200" dirty="0" err="1"/>
              <a:t>Connecting</a:t>
            </a:r>
            <a:r>
              <a:rPr lang="de-DE" sz="1200" dirty="0"/>
              <a:t> </a:t>
            </a:r>
            <a:r>
              <a:rPr lang="de-DE" sz="1200" dirty="0" err="1"/>
              <a:t>with</a:t>
            </a:r>
            <a:r>
              <a:rPr lang="de-DE" sz="1200" dirty="0"/>
              <a:t> </a:t>
            </a:r>
            <a:r>
              <a:rPr lang="de-DE" sz="1200" dirty="0" err="1"/>
              <a:t>people</a:t>
            </a:r>
            <a:endParaRPr lang="de-DE" sz="1200" dirty="0" err="1">
              <a:cs typeface="Calibri"/>
            </a:endParaRPr>
          </a:p>
          <a:p>
            <a:r>
              <a:rPr lang="de-DE" sz="1200" dirty="0" err="1">
                <a:cs typeface="Calibri"/>
              </a:rPr>
              <a:t>Make</a:t>
            </a:r>
            <a:r>
              <a:rPr lang="de-DE" sz="1200" dirty="0">
                <a:cs typeface="Calibri"/>
              </a:rPr>
              <a:t> </a:t>
            </a:r>
            <a:r>
              <a:rPr lang="de-DE" sz="1200" dirty="0" err="1">
                <a:cs typeface="Calibri"/>
              </a:rPr>
              <a:t>life</a:t>
            </a:r>
            <a:r>
              <a:rPr lang="de-DE" sz="1200" dirty="0">
                <a:cs typeface="Calibri"/>
              </a:rPr>
              <a:t> </a:t>
            </a:r>
            <a:r>
              <a:rPr lang="de-DE" sz="1200" dirty="0" err="1">
                <a:cs typeface="Calibri"/>
              </a:rPr>
              <a:t>easier</a:t>
            </a:r>
            <a:r>
              <a:rPr lang="de-DE" sz="1200" dirty="0">
                <a:cs typeface="Calibri"/>
              </a:rPr>
              <a:t> </a:t>
            </a:r>
            <a:r>
              <a:rPr lang="de-DE" sz="1200" dirty="0" err="1">
                <a:cs typeface="Calibri"/>
              </a:rPr>
              <a:t>to</a:t>
            </a:r>
            <a:r>
              <a:rPr lang="de-DE" sz="1200" dirty="0">
                <a:cs typeface="Calibri"/>
              </a:rPr>
              <a:t> </a:t>
            </a:r>
            <a:r>
              <a:rPr lang="de-DE" sz="1200" dirty="0" err="1">
                <a:cs typeface="Calibri"/>
              </a:rPr>
              <a:t>stay</a:t>
            </a:r>
            <a:r>
              <a:rPr lang="de-DE" sz="1200" dirty="0">
                <a:cs typeface="Calibri"/>
              </a:rPr>
              <a:t> in </a:t>
            </a:r>
            <a:r>
              <a:rPr lang="de-DE" sz="1200" dirty="0" err="1">
                <a:cs typeface="Calibri"/>
              </a:rPr>
              <a:t>contact</a:t>
            </a:r>
            <a:endParaRPr lang="de-DE" sz="1200">
              <a:cs typeface="Calibri"/>
            </a:endParaRPr>
          </a:p>
          <a:p>
            <a:r>
              <a:rPr lang="de-DE" sz="1200" dirty="0">
                <a:cs typeface="Calibri"/>
              </a:rPr>
              <a:t>Low </a:t>
            </a:r>
            <a:r>
              <a:rPr lang="de-DE" sz="1200" dirty="0" err="1">
                <a:cs typeface="Calibri"/>
              </a:rPr>
              <a:t>budget</a:t>
            </a:r>
            <a:r>
              <a:rPr lang="de-DE" sz="1200" dirty="0">
                <a:cs typeface="Calibri"/>
              </a:rPr>
              <a:t> </a:t>
            </a:r>
            <a:r>
              <a:rPr lang="de-DE" sz="1200" dirty="0" err="1">
                <a:cs typeface="Calibri"/>
              </a:rPr>
              <a:t>lifestyle</a:t>
            </a:r>
          </a:p>
          <a:p>
            <a:endParaRPr lang="de-DE" sz="1200" dirty="0">
              <a:cs typeface="Calibri"/>
            </a:endParaRPr>
          </a:p>
          <a:p>
            <a:endParaRPr lang="en-AT" sz="1200" dirty="0">
              <a:cs typeface="Calibri" panose="020F0502020204030204"/>
            </a:endParaRPr>
          </a:p>
        </p:txBody>
      </p:sp>
      <p:sp>
        <p:nvSpPr>
          <p:cNvPr id="21" name="Content Placeholder 2">
            <a:extLst>
              <a:ext uri="{FF2B5EF4-FFF2-40B4-BE49-F238E27FC236}">
                <a16:creationId xmlns:a16="http://schemas.microsoft.com/office/drawing/2014/main" id="{708A90E6-641E-4265-8A9D-B46662C1E4D9}"/>
              </a:ext>
            </a:extLst>
          </p:cNvPr>
          <p:cNvSpPr txBox="1">
            <a:spLocks/>
          </p:cNvSpPr>
          <p:nvPr/>
        </p:nvSpPr>
        <p:spPr>
          <a:xfrm>
            <a:off x="5759479" y="1005407"/>
            <a:ext cx="3272588" cy="1928293"/>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a:solidFill>
                  <a:schemeClr val="accent4"/>
                </a:solidFill>
              </a:rPr>
              <a:t>Behaviour</a:t>
            </a:r>
            <a:r>
              <a:rPr lang="de-DE" sz="1600" dirty="0">
                <a:solidFill>
                  <a:schemeClr val="accent1">
                    <a:lumMod val="75000"/>
                  </a:schemeClr>
                </a:solidFill>
              </a:rPr>
              <a:t> </a:t>
            </a:r>
          </a:p>
          <a:p>
            <a:r>
              <a:rPr lang="de-DE" sz="1200" dirty="0"/>
              <a:t>Christine </a:t>
            </a:r>
            <a:r>
              <a:rPr lang="de-DE" sz="1200" err="1"/>
              <a:t>does</a:t>
            </a:r>
            <a:r>
              <a:rPr lang="de-DE" sz="1200" dirty="0"/>
              <a:t> </a:t>
            </a:r>
            <a:r>
              <a:rPr lang="de-DE" sz="1200" err="1"/>
              <a:t>many</a:t>
            </a:r>
            <a:r>
              <a:rPr lang="de-DE" sz="1200" dirty="0"/>
              <a:t> different </a:t>
            </a:r>
            <a:r>
              <a:rPr lang="de-DE" sz="1200" err="1"/>
              <a:t>activites</a:t>
            </a:r>
            <a:r>
              <a:rPr lang="de-DE" sz="1200" dirty="0"/>
              <a:t>, </a:t>
            </a:r>
            <a:r>
              <a:rPr lang="de-DE" sz="1200" err="1"/>
              <a:t>from</a:t>
            </a:r>
            <a:r>
              <a:rPr lang="de-DE" sz="1200" dirty="0"/>
              <a:t> </a:t>
            </a:r>
            <a:r>
              <a:rPr lang="de-DE" sz="1200" err="1"/>
              <a:t>sports</a:t>
            </a:r>
            <a:r>
              <a:rPr lang="de-DE" sz="1200" dirty="0"/>
              <a:t> </a:t>
            </a:r>
            <a:r>
              <a:rPr lang="de-DE" sz="1200" err="1"/>
              <a:t>to</a:t>
            </a:r>
            <a:r>
              <a:rPr lang="de-DE" sz="1200" dirty="0"/>
              <a:t> </a:t>
            </a:r>
            <a:r>
              <a:rPr lang="de-DE" sz="1200" err="1"/>
              <a:t>party</a:t>
            </a:r>
            <a:r>
              <a:rPr lang="de-DE" sz="1200" dirty="0"/>
              <a:t> </a:t>
            </a:r>
            <a:r>
              <a:rPr lang="de-DE" sz="1200" err="1"/>
              <a:t>to</a:t>
            </a:r>
            <a:r>
              <a:rPr lang="de-DE" sz="1200" dirty="0"/>
              <a:t> </a:t>
            </a:r>
            <a:r>
              <a:rPr lang="de-DE" sz="1200" err="1"/>
              <a:t>traveling</a:t>
            </a:r>
            <a:r>
              <a:rPr lang="de-DE" sz="1200" dirty="0"/>
              <a:t>, just </a:t>
            </a:r>
            <a:r>
              <a:rPr lang="de-DE" sz="1200" err="1"/>
              <a:t>important</a:t>
            </a:r>
            <a:r>
              <a:rPr lang="de-DE" sz="1200" dirty="0"/>
              <a:t> </a:t>
            </a:r>
            <a:r>
              <a:rPr lang="de-DE" sz="1200" err="1"/>
              <a:t>to</a:t>
            </a:r>
            <a:r>
              <a:rPr lang="de-DE" sz="1200" dirty="0"/>
              <a:t> </a:t>
            </a:r>
            <a:r>
              <a:rPr lang="de-DE" sz="1200" err="1"/>
              <a:t>be</a:t>
            </a:r>
            <a:r>
              <a:rPr lang="de-DE" sz="1200" dirty="0"/>
              <a:t> in </a:t>
            </a:r>
            <a:r>
              <a:rPr lang="de-DE" sz="1200" err="1"/>
              <a:t>good</a:t>
            </a:r>
            <a:r>
              <a:rPr lang="de-DE" sz="1200" dirty="0"/>
              <a:t> </a:t>
            </a:r>
            <a:r>
              <a:rPr lang="de-DE" sz="1200" err="1"/>
              <a:t>company</a:t>
            </a:r>
            <a:r>
              <a:rPr lang="de-DE" sz="1200" dirty="0"/>
              <a:t>.</a:t>
            </a:r>
            <a:endParaRPr lang="de-DE" sz="1200" dirty="0">
              <a:cs typeface="Calibri"/>
            </a:endParaRPr>
          </a:p>
          <a:p>
            <a:r>
              <a:rPr lang="de-DE" sz="1200" dirty="0">
                <a:ea typeface="+mn-lt"/>
                <a:cs typeface="+mn-lt"/>
              </a:rPr>
              <a:t>Long- </a:t>
            </a:r>
            <a:r>
              <a:rPr lang="de-DE" sz="1200" dirty="0" err="1">
                <a:ea typeface="+mn-lt"/>
                <a:cs typeface="+mn-lt"/>
              </a:rPr>
              <a:t>term</a:t>
            </a:r>
            <a:r>
              <a:rPr lang="de-DE" sz="1200" dirty="0">
                <a:ea typeface="+mn-lt"/>
                <a:cs typeface="+mn-lt"/>
              </a:rPr>
              <a:t> </a:t>
            </a:r>
            <a:r>
              <a:rPr lang="de-DE" sz="1200" dirty="0" err="1">
                <a:ea typeface="+mn-lt"/>
                <a:cs typeface="+mn-lt"/>
              </a:rPr>
              <a:t>relationships</a:t>
            </a:r>
            <a:r>
              <a:rPr lang="de-DE" sz="1200" dirty="0">
                <a:ea typeface="+mn-lt"/>
                <a:cs typeface="+mn-lt"/>
              </a:rPr>
              <a:t> </a:t>
            </a:r>
            <a:r>
              <a:rPr lang="de-DE" sz="1200" dirty="0" err="1">
                <a:ea typeface="+mn-lt"/>
                <a:cs typeface="+mn-lt"/>
              </a:rPr>
              <a:t>with</a:t>
            </a:r>
            <a:r>
              <a:rPr lang="de-DE" sz="1200" dirty="0">
                <a:ea typeface="+mn-lt"/>
                <a:cs typeface="+mn-lt"/>
              </a:rPr>
              <a:t> </a:t>
            </a:r>
            <a:r>
              <a:rPr lang="de-DE" sz="1200" dirty="0" err="1">
                <a:ea typeface="+mn-lt"/>
                <a:cs typeface="+mn-lt"/>
              </a:rPr>
              <a:t>friends</a:t>
            </a:r>
            <a:r>
              <a:rPr lang="de-DE" sz="1200" dirty="0">
                <a:ea typeface="+mn-lt"/>
                <a:cs typeface="+mn-lt"/>
              </a:rPr>
              <a:t> </a:t>
            </a:r>
            <a:r>
              <a:rPr lang="de-DE" sz="1200" dirty="0" err="1">
                <a:ea typeface="+mn-lt"/>
                <a:cs typeface="+mn-lt"/>
              </a:rPr>
              <a:t>are</a:t>
            </a:r>
            <a:r>
              <a:rPr lang="de-DE" sz="1200" dirty="0">
                <a:ea typeface="+mn-lt"/>
                <a:cs typeface="+mn-lt"/>
              </a:rPr>
              <a:t> </a:t>
            </a:r>
            <a:r>
              <a:rPr lang="de-DE" sz="1200" dirty="0" err="1">
                <a:ea typeface="+mn-lt"/>
                <a:cs typeface="+mn-lt"/>
              </a:rPr>
              <a:t>important</a:t>
            </a:r>
            <a:r>
              <a:rPr lang="de-DE" sz="1200" dirty="0">
                <a:ea typeface="+mn-lt"/>
                <a:cs typeface="+mn-lt"/>
              </a:rPr>
              <a:t> </a:t>
            </a:r>
            <a:r>
              <a:rPr lang="de-DE" sz="1200" dirty="0" err="1">
                <a:ea typeface="+mn-lt"/>
                <a:cs typeface="+mn-lt"/>
              </a:rPr>
              <a:t>to</a:t>
            </a:r>
            <a:r>
              <a:rPr lang="de-DE" sz="1200" dirty="0">
                <a:ea typeface="+mn-lt"/>
                <a:cs typeface="+mn-lt"/>
              </a:rPr>
              <a:t> her.</a:t>
            </a:r>
          </a:p>
          <a:p>
            <a:r>
              <a:rPr lang="de-DE" sz="1200" dirty="0" err="1">
                <a:ea typeface="+mn-lt"/>
                <a:cs typeface="+mn-lt"/>
              </a:rPr>
              <a:t>She</a:t>
            </a:r>
            <a:r>
              <a:rPr lang="de-DE" sz="1200" dirty="0">
                <a:ea typeface="+mn-lt"/>
                <a:cs typeface="+mn-lt"/>
              </a:rPr>
              <a:t> </a:t>
            </a:r>
            <a:r>
              <a:rPr lang="de-DE" sz="1200" dirty="0" err="1">
                <a:ea typeface="+mn-lt"/>
                <a:cs typeface="+mn-lt"/>
              </a:rPr>
              <a:t>is</a:t>
            </a:r>
            <a:r>
              <a:rPr lang="de-DE" sz="1200" dirty="0">
                <a:ea typeface="+mn-lt"/>
                <a:cs typeface="+mn-lt"/>
              </a:rPr>
              <a:t> open </a:t>
            </a:r>
            <a:r>
              <a:rPr lang="de-DE" sz="1200" dirty="0" err="1">
                <a:ea typeface="+mn-lt"/>
                <a:cs typeface="+mn-lt"/>
              </a:rPr>
              <a:t>minded</a:t>
            </a:r>
            <a:r>
              <a:rPr lang="de-DE" sz="1200" dirty="0">
                <a:ea typeface="+mn-lt"/>
                <a:cs typeface="+mn-lt"/>
              </a:rPr>
              <a:t> </a:t>
            </a:r>
            <a:r>
              <a:rPr lang="de-DE" sz="1200" dirty="0" err="1">
                <a:ea typeface="+mn-lt"/>
                <a:cs typeface="+mn-lt"/>
              </a:rPr>
              <a:t>for</a:t>
            </a:r>
            <a:r>
              <a:rPr lang="de-DE" sz="1200" dirty="0">
                <a:ea typeface="+mn-lt"/>
                <a:cs typeface="+mn-lt"/>
              </a:rPr>
              <a:t> </a:t>
            </a:r>
            <a:r>
              <a:rPr lang="de-DE" sz="1200" dirty="0" err="1">
                <a:ea typeface="+mn-lt"/>
                <a:cs typeface="+mn-lt"/>
              </a:rPr>
              <a:t>meeting</a:t>
            </a:r>
            <a:r>
              <a:rPr lang="de-DE" sz="1200" dirty="0">
                <a:ea typeface="+mn-lt"/>
                <a:cs typeface="+mn-lt"/>
              </a:rPr>
              <a:t> </a:t>
            </a:r>
            <a:r>
              <a:rPr lang="de-DE" sz="1200" dirty="0" err="1">
                <a:ea typeface="+mn-lt"/>
                <a:cs typeface="+mn-lt"/>
              </a:rPr>
              <a:t>new</a:t>
            </a:r>
            <a:r>
              <a:rPr lang="de-DE" sz="1200" dirty="0">
                <a:ea typeface="+mn-lt"/>
                <a:cs typeface="+mn-lt"/>
              </a:rPr>
              <a:t> </a:t>
            </a:r>
            <a:r>
              <a:rPr lang="de-DE" sz="1200" dirty="0" err="1">
                <a:ea typeface="+mn-lt"/>
                <a:cs typeface="+mn-lt"/>
              </a:rPr>
              <a:t>people</a:t>
            </a:r>
            <a:r>
              <a:rPr lang="de-DE" sz="1200" dirty="0">
                <a:ea typeface="+mn-lt"/>
                <a:cs typeface="+mn-lt"/>
              </a:rPr>
              <a:t>, </a:t>
            </a:r>
            <a:r>
              <a:rPr lang="de-DE" sz="1200" dirty="0" err="1">
                <a:ea typeface="+mn-lt"/>
                <a:cs typeface="+mn-lt"/>
              </a:rPr>
              <a:t>however</a:t>
            </a:r>
            <a:r>
              <a:rPr lang="de-DE" sz="1200" dirty="0">
                <a:ea typeface="+mn-lt"/>
                <a:cs typeface="+mn-lt"/>
              </a:rPr>
              <a:t>, </a:t>
            </a:r>
            <a:r>
              <a:rPr lang="de-DE" sz="1200" dirty="0" err="1">
                <a:ea typeface="+mn-lt"/>
                <a:cs typeface="+mn-lt"/>
              </a:rPr>
              <a:t>it</a:t>
            </a:r>
            <a:r>
              <a:rPr lang="de-DE" sz="1200" dirty="0">
                <a:ea typeface="+mn-lt"/>
                <a:cs typeface="+mn-lt"/>
              </a:rPr>
              <a:t> </a:t>
            </a:r>
            <a:r>
              <a:rPr lang="de-DE" sz="1200" dirty="0" err="1">
                <a:ea typeface="+mn-lt"/>
                <a:cs typeface="+mn-lt"/>
              </a:rPr>
              <a:t>is</a:t>
            </a:r>
            <a:r>
              <a:rPr lang="de-DE" sz="1200" dirty="0">
                <a:ea typeface="+mn-lt"/>
                <a:cs typeface="+mn-lt"/>
              </a:rPr>
              <a:t> not an </a:t>
            </a:r>
            <a:r>
              <a:rPr lang="de-DE" sz="1200" dirty="0" err="1">
                <a:ea typeface="+mn-lt"/>
                <a:cs typeface="+mn-lt"/>
              </a:rPr>
              <a:t>urge</a:t>
            </a:r>
            <a:r>
              <a:rPr lang="de-DE" sz="1200" dirty="0">
                <a:ea typeface="+mn-lt"/>
                <a:cs typeface="+mn-lt"/>
              </a:rPr>
              <a:t> at </a:t>
            </a:r>
            <a:r>
              <a:rPr lang="de-DE" sz="1200" dirty="0" err="1">
                <a:ea typeface="+mn-lt"/>
                <a:cs typeface="+mn-lt"/>
              </a:rPr>
              <a:t>the</a:t>
            </a:r>
            <a:r>
              <a:rPr lang="de-DE" sz="1200" dirty="0">
                <a:ea typeface="+mn-lt"/>
                <a:cs typeface="+mn-lt"/>
              </a:rPr>
              <a:t> </a:t>
            </a:r>
            <a:r>
              <a:rPr lang="de-DE" sz="1200" dirty="0" err="1">
                <a:ea typeface="+mn-lt"/>
                <a:cs typeface="+mn-lt"/>
              </a:rPr>
              <a:t>moment</a:t>
            </a:r>
            <a:r>
              <a:rPr lang="de-DE" sz="1200" dirty="0">
                <a:ea typeface="+mn-lt"/>
                <a:cs typeface="+mn-lt"/>
              </a:rPr>
              <a:t>.</a:t>
            </a:r>
          </a:p>
          <a:p>
            <a:endParaRPr lang="en-AT" sz="1200" dirty="0">
              <a:ea typeface="+mn-lt"/>
              <a:cs typeface="+mn-lt"/>
            </a:endParaRPr>
          </a:p>
        </p:txBody>
      </p:sp>
      <p:sp>
        <p:nvSpPr>
          <p:cNvPr id="24" name="Content Placeholder 2">
            <a:extLst>
              <a:ext uri="{FF2B5EF4-FFF2-40B4-BE49-F238E27FC236}">
                <a16:creationId xmlns:a16="http://schemas.microsoft.com/office/drawing/2014/main" id="{742AC175-2FA4-4242-AC5D-16182BCAA085}"/>
              </a:ext>
            </a:extLst>
          </p:cNvPr>
          <p:cNvSpPr txBox="1">
            <a:spLocks/>
          </p:cNvSpPr>
          <p:nvPr/>
        </p:nvSpPr>
        <p:spPr>
          <a:xfrm>
            <a:off x="5777981" y="3237813"/>
            <a:ext cx="3272588" cy="192829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a:solidFill>
                  <a:schemeClr val="accent4"/>
                </a:solidFill>
              </a:rPr>
              <a:t>Needs</a:t>
            </a:r>
          </a:p>
          <a:p>
            <a:r>
              <a:rPr lang="de-DE" sz="1200" dirty="0"/>
              <a:t>Need </a:t>
            </a:r>
            <a:r>
              <a:rPr lang="de-DE" sz="1200" dirty="0" err="1"/>
              <a:t>to</a:t>
            </a:r>
            <a:r>
              <a:rPr lang="de-DE" sz="1200" dirty="0"/>
              <a:t> </a:t>
            </a:r>
            <a:r>
              <a:rPr lang="de-DE" sz="1200" dirty="0" err="1"/>
              <a:t>know</a:t>
            </a:r>
            <a:r>
              <a:rPr lang="de-DE" sz="1200" dirty="0"/>
              <a:t> </a:t>
            </a:r>
            <a:r>
              <a:rPr lang="de-DE" sz="1200" dirty="0" err="1"/>
              <a:t>who</a:t>
            </a:r>
            <a:r>
              <a:rPr lang="de-DE" sz="1200" dirty="0"/>
              <a:t> </a:t>
            </a:r>
            <a:r>
              <a:rPr lang="de-DE" sz="1200" dirty="0" err="1"/>
              <a:t>is</a:t>
            </a:r>
            <a:r>
              <a:rPr lang="de-DE" sz="1200" dirty="0"/>
              <a:t> </a:t>
            </a:r>
            <a:r>
              <a:rPr lang="de-DE" sz="1200" dirty="0" err="1"/>
              <a:t>available</a:t>
            </a:r>
            <a:r>
              <a:rPr lang="de-DE" sz="1200" dirty="0"/>
              <a:t> </a:t>
            </a:r>
            <a:r>
              <a:rPr lang="de-DE" sz="1200" dirty="0" err="1"/>
              <a:t>to</a:t>
            </a:r>
            <a:r>
              <a:rPr lang="de-DE" sz="1200" dirty="0"/>
              <a:t> </a:t>
            </a:r>
            <a:r>
              <a:rPr lang="de-DE" sz="1200" dirty="0" err="1"/>
              <a:t>commit</a:t>
            </a:r>
            <a:r>
              <a:rPr lang="de-DE" sz="1200" dirty="0"/>
              <a:t> </a:t>
            </a:r>
            <a:r>
              <a:rPr lang="de-DE" sz="1200" dirty="0" err="1"/>
              <a:t>for</a:t>
            </a:r>
            <a:r>
              <a:rPr lang="de-DE" sz="1200" dirty="0"/>
              <a:t> an </a:t>
            </a:r>
            <a:r>
              <a:rPr lang="de-DE" sz="1200" dirty="0" err="1"/>
              <a:t>event</a:t>
            </a:r>
            <a:endParaRPr lang="de-DE" sz="1200" dirty="0" err="1">
              <a:cs typeface="Calibri"/>
            </a:endParaRPr>
          </a:p>
          <a:p>
            <a:r>
              <a:rPr lang="de-DE" sz="1200" dirty="0">
                <a:cs typeface="Calibri"/>
              </a:rPr>
              <a:t>Low Budget Events/ </a:t>
            </a:r>
            <a:r>
              <a:rPr lang="de-DE" sz="1200" dirty="0" err="1">
                <a:cs typeface="Calibri"/>
              </a:rPr>
              <a:t>Traveling</a:t>
            </a:r>
            <a:r>
              <a:rPr lang="de-DE" sz="1200" dirty="0">
                <a:cs typeface="Calibri"/>
              </a:rPr>
              <a:t> </a:t>
            </a:r>
            <a:r>
              <a:rPr lang="de-DE" sz="1200" dirty="0" err="1">
                <a:cs typeface="Calibri"/>
              </a:rPr>
              <a:t>information</a:t>
            </a:r>
            <a:r>
              <a:rPr lang="de-DE" sz="1200" dirty="0">
                <a:cs typeface="Calibri"/>
              </a:rPr>
              <a:t> </a:t>
            </a:r>
            <a:r>
              <a:rPr lang="de-DE" sz="1200" dirty="0" err="1">
                <a:cs typeface="Calibri"/>
              </a:rPr>
              <a:t>is</a:t>
            </a:r>
            <a:r>
              <a:rPr lang="de-DE" sz="1200" dirty="0">
                <a:cs typeface="Calibri"/>
              </a:rPr>
              <a:t> </a:t>
            </a:r>
            <a:r>
              <a:rPr lang="de-DE" sz="1200" dirty="0" err="1">
                <a:cs typeface="Calibri"/>
              </a:rPr>
              <a:t>valuable</a:t>
            </a:r>
            <a:r>
              <a:rPr lang="de-DE" sz="1200" dirty="0">
                <a:cs typeface="Calibri"/>
              </a:rPr>
              <a:t> </a:t>
            </a:r>
            <a:r>
              <a:rPr lang="de-DE" sz="1200" dirty="0" err="1">
                <a:cs typeface="Calibri"/>
              </a:rPr>
              <a:t>for</a:t>
            </a:r>
            <a:r>
              <a:rPr lang="de-DE" sz="1200" dirty="0">
                <a:cs typeface="Calibri"/>
              </a:rPr>
              <a:t> her</a:t>
            </a:r>
          </a:p>
          <a:p>
            <a:endParaRPr lang="en-AT" sz="1200" dirty="0">
              <a:cs typeface="Calibri"/>
            </a:endParaRPr>
          </a:p>
        </p:txBody>
      </p:sp>
      <p:sp>
        <p:nvSpPr>
          <p:cNvPr id="25" name="Content Placeholder 2">
            <a:extLst>
              <a:ext uri="{FF2B5EF4-FFF2-40B4-BE49-F238E27FC236}">
                <a16:creationId xmlns:a16="http://schemas.microsoft.com/office/drawing/2014/main" id="{E4AE38F8-6499-4096-8578-7C5A20F373ED}"/>
              </a:ext>
            </a:extLst>
          </p:cNvPr>
          <p:cNvSpPr txBox="1">
            <a:spLocks/>
          </p:cNvSpPr>
          <p:nvPr/>
        </p:nvSpPr>
        <p:spPr>
          <a:xfrm>
            <a:off x="5759620" y="5042281"/>
            <a:ext cx="3272588" cy="17630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a:solidFill>
                  <a:schemeClr val="accent4"/>
                </a:solidFill>
              </a:rPr>
              <a:t>Challenges</a:t>
            </a:r>
          </a:p>
          <a:p>
            <a:r>
              <a:rPr lang="de-DE" sz="1200" dirty="0" err="1">
                <a:ea typeface="+mn-lt"/>
                <a:cs typeface="+mn-lt"/>
              </a:rPr>
              <a:t>She</a:t>
            </a:r>
            <a:r>
              <a:rPr lang="de-DE" sz="1200" dirty="0">
                <a:ea typeface="+mn-lt"/>
                <a:cs typeface="+mn-lt"/>
              </a:rPr>
              <a:t> </a:t>
            </a:r>
            <a:r>
              <a:rPr lang="de-DE" sz="1200" dirty="0" err="1">
                <a:ea typeface="+mn-lt"/>
                <a:cs typeface="+mn-lt"/>
              </a:rPr>
              <a:t>wants</a:t>
            </a:r>
            <a:r>
              <a:rPr lang="de-DE" sz="1200" dirty="0">
                <a:ea typeface="+mn-lt"/>
                <a:cs typeface="+mn-lt"/>
              </a:rPr>
              <a:t> </a:t>
            </a:r>
            <a:r>
              <a:rPr lang="de-DE" sz="1200" dirty="0" err="1">
                <a:ea typeface="+mn-lt"/>
                <a:cs typeface="+mn-lt"/>
              </a:rPr>
              <a:t>to</a:t>
            </a:r>
            <a:r>
              <a:rPr lang="de-DE" sz="1200" dirty="0">
                <a:ea typeface="+mn-lt"/>
                <a:cs typeface="+mn-lt"/>
              </a:rPr>
              <a:t> </a:t>
            </a:r>
            <a:r>
              <a:rPr lang="de-DE" sz="1200" dirty="0" err="1">
                <a:ea typeface="+mn-lt"/>
                <a:cs typeface="+mn-lt"/>
              </a:rPr>
              <a:t>exclude</a:t>
            </a:r>
            <a:r>
              <a:rPr lang="de-DE" sz="1200" dirty="0">
                <a:ea typeface="+mn-lt"/>
                <a:cs typeface="+mn-lt"/>
              </a:rPr>
              <a:t> </a:t>
            </a:r>
            <a:r>
              <a:rPr lang="de-DE" sz="1200" dirty="0" err="1">
                <a:ea typeface="+mn-lt"/>
                <a:cs typeface="+mn-lt"/>
              </a:rPr>
              <a:t>certain</a:t>
            </a:r>
            <a:r>
              <a:rPr lang="de-DE" sz="1200" dirty="0">
                <a:ea typeface="+mn-lt"/>
                <a:cs typeface="+mn-lt"/>
              </a:rPr>
              <a:t> </a:t>
            </a:r>
            <a:r>
              <a:rPr lang="de-DE" sz="1200" dirty="0" err="1">
                <a:ea typeface="+mn-lt"/>
                <a:cs typeface="+mn-lt"/>
              </a:rPr>
              <a:t>groups</a:t>
            </a:r>
            <a:r>
              <a:rPr lang="de-DE" sz="1200" dirty="0">
                <a:ea typeface="+mn-lt"/>
                <a:cs typeface="+mn-lt"/>
              </a:rPr>
              <a:t> and </a:t>
            </a:r>
            <a:r>
              <a:rPr lang="de-DE" sz="1200" dirty="0" err="1">
                <a:ea typeface="+mn-lt"/>
                <a:cs typeface="+mn-lt"/>
              </a:rPr>
              <a:t>ages</a:t>
            </a:r>
            <a:r>
              <a:rPr lang="de-DE" sz="1200" dirty="0">
                <a:ea typeface="+mn-lt"/>
                <a:cs typeface="+mn-lt"/>
              </a:rPr>
              <a:t> </a:t>
            </a:r>
            <a:r>
              <a:rPr lang="de-DE" sz="1200" dirty="0" err="1">
                <a:ea typeface="+mn-lt"/>
                <a:cs typeface="+mn-lt"/>
              </a:rPr>
              <a:t>levels</a:t>
            </a:r>
            <a:r>
              <a:rPr lang="de-DE" sz="1200" dirty="0">
                <a:ea typeface="+mn-lt"/>
                <a:cs typeface="+mn-lt"/>
              </a:rPr>
              <a:t> so </a:t>
            </a:r>
            <a:r>
              <a:rPr lang="de-DE" sz="1200" dirty="0" err="1">
                <a:ea typeface="+mn-lt"/>
                <a:cs typeface="+mn-lt"/>
              </a:rPr>
              <a:t>that</a:t>
            </a:r>
            <a:r>
              <a:rPr lang="de-DE" sz="1200" dirty="0">
                <a:ea typeface="+mn-lt"/>
                <a:cs typeface="+mn-lt"/>
              </a:rPr>
              <a:t> </a:t>
            </a:r>
            <a:r>
              <a:rPr lang="de-DE" sz="1200" dirty="0" err="1">
                <a:ea typeface="+mn-lt"/>
                <a:cs typeface="+mn-lt"/>
              </a:rPr>
              <a:t>she</a:t>
            </a:r>
            <a:r>
              <a:rPr lang="de-DE" sz="1200" dirty="0">
                <a:ea typeface="+mn-lt"/>
                <a:cs typeface="+mn-lt"/>
              </a:rPr>
              <a:t> </a:t>
            </a:r>
            <a:r>
              <a:rPr lang="de-DE" sz="1200" dirty="0" err="1">
                <a:ea typeface="+mn-lt"/>
                <a:cs typeface="+mn-lt"/>
              </a:rPr>
              <a:t>is</a:t>
            </a:r>
            <a:r>
              <a:rPr lang="de-DE" sz="1200" dirty="0">
                <a:ea typeface="+mn-lt"/>
                <a:cs typeface="+mn-lt"/>
              </a:rPr>
              <a:t> not </a:t>
            </a:r>
            <a:r>
              <a:rPr lang="de-DE" sz="1200" dirty="0" err="1">
                <a:ea typeface="+mn-lt"/>
                <a:cs typeface="+mn-lt"/>
              </a:rPr>
              <a:t>meeting</a:t>
            </a:r>
            <a:r>
              <a:rPr lang="de-DE" sz="1200" dirty="0">
                <a:ea typeface="+mn-lt"/>
                <a:cs typeface="+mn-lt"/>
              </a:rPr>
              <a:t> her </a:t>
            </a:r>
            <a:r>
              <a:rPr lang="de-DE" sz="1200" dirty="0" err="1">
                <a:ea typeface="+mn-lt"/>
                <a:cs typeface="+mn-lt"/>
              </a:rPr>
              <a:t>students</a:t>
            </a:r>
            <a:r>
              <a:rPr lang="de-DE" sz="1200" dirty="0">
                <a:ea typeface="+mn-lt"/>
                <a:cs typeface="+mn-lt"/>
              </a:rPr>
              <a:t> </a:t>
            </a:r>
            <a:r>
              <a:rPr lang="de-DE" sz="1200" dirty="0" err="1">
                <a:ea typeface="+mn-lt"/>
                <a:cs typeface="+mn-lt"/>
              </a:rPr>
              <a:t>from</a:t>
            </a:r>
            <a:r>
              <a:rPr lang="de-DE" sz="1200" dirty="0">
                <a:ea typeface="+mn-lt"/>
                <a:cs typeface="+mn-lt"/>
              </a:rPr>
              <a:t> </a:t>
            </a:r>
            <a:r>
              <a:rPr lang="de-DE" sz="1200" dirty="0" err="1">
                <a:ea typeface="+mn-lt"/>
                <a:cs typeface="+mn-lt"/>
              </a:rPr>
              <a:t>school</a:t>
            </a:r>
            <a:r>
              <a:rPr lang="de-DE" sz="1200" dirty="0">
                <a:ea typeface="+mn-lt"/>
                <a:cs typeface="+mn-lt"/>
              </a:rPr>
              <a:t> </a:t>
            </a:r>
            <a:r>
              <a:rPr lang="de-DE" sz="1200" dirty="0" err="1">
                <a:ea typeface="+mn-lt"/>
                <a:cs typeface="+mn-lt"/>
              </a:rPr>
              <a:t>she</a:t>
            </a:r>
            <a:r>
              <a:rPr lang="de-DE" sz="1200" dirty="0">
                <a:ea typeface="+mn-lt"/>
                <a:cs typeface="+mn-lt"/>
              </a:rPr>
              <a:t> </a:t>
            </a:r>
            <a:r>
              <a:rPr lang="de-DE" sz="1200" dirty="0" err="1">
                <a:ea typeface="+mn-lt"/>
                <a:cs typeface="+mn-lt"/>
              </a:rPr>
              <a:t>is</a:t>
            </a:r>
            <a:r>
              <a:rPr lang="de-DE" sz="1200" dirty="0">
                <a:ea typeface="+mn-lt"/>
                <a:cs typeface="+mn-lt"/>
              </a:rPr>
              <a:t> </a:t>
            </a:r>
            <a:r>
              <a:rPr lang="de-DE" sz="1200" dirty="0" err="1">
                <a:ea typeface="+mn-lt"/>
                <a:cs typeface="+mn-lt"/>
              </a:rPr>
              <a:t>working</a:t>
            </a:r>
            <a:r>
              <a:rPr lang="de-DE" sz="1200" dirty="0">
                <a:ea typeface="+mn-lt"/>
                <a:cs typeface="+mn-lt"/>
              </a:rPr>
              <a:t> at</a:t>
            </a:r>
          </a:p>
          <a:p>
            <a:r>
              <a:rPr lang="de-DE" sz="1200" dirty="0" err="1">
                <a:ea typeface="+mn-lt"/>
                <a:cs typeface="+mn-lt"/>
              </a:rPr>
              <a:t>To</a:t>
            </a:r>
            <a:r>
              <a:rPr lang="de-DE" sz="1200" dirty="0">
                <a:ea typeface="+mn-lt"/>
                <a:cs typeface="+mn-lt"/>
              </a:rPr>
              <a:t> </a:t>
            </a:r>
            <a:r>
              <a:rPr lang="de-DE" sz="1200" dirty="0" err="1">
                <a:ea typeface="+mn-lt"/>
                <a:cs typeface="+mn-lt"/>
              </a:rPr>
              <a:t>see</a:t>
            </a:r>
            <a:r>
              <a:rPr lang="de-DE" sz="1200" dirty="0">
                <a:ea typeface="+mn-lt"/>
                <a:cs typeface="+mn-lt"/>
              </a:rPr>
              <a:t> </a:t>
            </a:r>
            <a:r>
              <a:rPr lang="de-DE" sz="1200" dirty="0" err="1">
                <a:ea typeface="+mn-lt"/>
                <a:cs typeface="+mn-lt"/>
              </a:rPr>
              <a:t>the</a:t>
            </a:r>
            <a:r>
              <a:rPr lang="de-DE" sz="1200" dirty="0">
                <a:ea typeface="+mn-lt"/>
                <a:cs typeface="+mn-lt"/>
              </a:rPr>
              <a:t> </a:t>
            </a:r>
            <a:r>
              <a:rPr lang="de-DE" sz="1200" dirty="0" err="1">
                <a:ea typeface="+mn-lt"/>
                <a:cs typeface="+mn-lt"/>
              </a:rPr>
              <a:t>status</a:t>
            </a:r>
            <a:r>
              <a:rPr lang="de-DE" sz="1200" dirty="0">
                <a:ea typeface="+mn-lt"/>
                <a:cs typeface="+mn-lt"/>
              </a:rPr>
              <a:t> </a:t>
            </a:r>
            <a:r>
              <a:rPr lang="de-DE" sz="1200" dirty="0" err="1">
                <a:ea typeface="+mn-lt"/>
                <a:cs typeface="+mn-lt"/>
              </a:rPr>
              <a:t>of</a:t>
            </a:r>
            <a:r>
              <a:rPr lang="de-DE" sz="1200" dirty="0">
                <a:ea typeface="+mn-lt"/>
                <a:cs typeface="+mn-lt"/>
              </a:rPr>
              <a:t> </a:t>
            </a:r>
            <a:r>
              <a:rPr lang="de-DE" sz="1200" dirty="0" err="1">
                <a:ea typeface="+mn-lt"/>
                <a:cs typeface="+mn-lt"/>
              </a:rPr>
              <a:t>attending</a:t>
            </a:r>
            <a:r>
              <a:rPr lang="de-DE" sz="1200" dirty="0">
                <a:ea typeface="+mn-lt"/>
                <a:cs typeface="+mn-lt"/>
              </a:rPr>
              <a:t> </a:t>
            </a:r>
            <a:r>
              <a:rPr lang="de-DE" sz="1200" dirty="0" err="1">
                <a:ea typeface="+mn-lt"/>
                <a:cs typeface="+mn-lt"/>
              </a:rPr>
              <a:t>or</a:t>
            </a:r>
            <a:r>
              <a:rPr lang="de-DE" sz="1200" dirty="0">
                <a:ea typeface="+mn-lt"/>
                <a:cs typeface="+mn-lt"/>
              </a:rPr>
              <a:t> </a:t>
            </a:r>
            <a:r>
              <a:rPr lang="de-DE" sz="1200" dirty="0" err="1">
                <a:ea typeface="+mn-lt"/>
                <a:cs typeface="+mn-lt"/>
              </a:rPr>
              <a:t>position</a:t>
            </a:r>
            <a:r>
              <a:rPr lang="de-DE" sz="1200" dirty="0">
                <a:ea typeface="+mn-lt"/>
                <a:cs typeface="+mn-lt"/>
              </a:rPr>
              <a:t> </a:t>
            </a:r>
            <a:r>
              <a:rPr lang="de-DE" sz="1200" dirty="0" err="1">
                <a:ea typeface="+mn-lt"/>
                <a:cs typeface="+mn-lt"/>
              </a:rPr>
              <a:t>of</a:t>
            </a:r>
            <a:r>
              <a:rPr lang="de-DE" sz="1200" dirty="0">
                <a:ea typeface="+mn-lt"/>
                <a:cs typeface="+mn-lt"/>
              </a:rPr>
              <a:t> her </a:t>
            </a:r>
            <a:r>
              <a:rPr lang="de-DE" sz="1200" dirty="0" err="1">
                <a:ea typeface="+mn-lt"/>
                <a:cs typeface="+mn-lt"/>
              </a:rPr>
              <a:t>friends</a:t>
            </a:r>
            <a:r>
              <a:rPr lang="de-DE" sz="1200" dirty="0">
                <a:ea typeface="+mn-lt"/>
                <a:cs typeface="+mn-lt"/>
              </a:rPr>
              <a:t> </a:t>
            </a:r>
            <a:r>
              <a:rPr lang="de-DE" sz="1200" dirty="0" err="1">
                <a:ea typeface="+mn-lt"/>
                <a:cs typeface="+mn-lt"/>
              </a:rPr>
              <a:t>is</a:t>
            </a:r>
            <a:r>
              <a:rPr lang="de-DE" sz="1200" dirty="0">
                <a:ea typeface="+mn-lt"/>
                <a:cs typeface="+mn-lt"/>
              </a:rPr>
              <a:t> </a:t>
            </a:r>
            <a:r>
              <a:rPr lang="de-DE" sz="1200" dirty="0" err="1">
                <a:ea typeface="+mn-lt"/>
                <a:cs typeface="+mn-lt"/>
              </a:rPr>
              <a:t>very</a:t>
            </a:r>
            <a:r>
              <a:rPr lang="de-DE" sz="1200" dirty="0">
                <a:ea typeface="+mn-lt"/>
                <a:cs typeface="+mn-lt"/>
              </a:rPr>
              <a:t> </a:t>
            </a:r>
            <a:r>
              <a:rPr lang="de-DE" sz="1200" dirty="0" err="1">
                <a:ea typeface="+mn-lt"/>
                <a:cs typeface="+mn-lt"/>
              </a:rPr>
              <a:t>important</a:t>
            </a:r>
            <a:r>
              <a:rPr lang="de-DE" sz="1200" dirty="0">
                <a:ea typeface="+mn-lt"/>
                <a:cs typeface="+mn-lt"/>
              </a:rPr>
              <a:t> </a:t>
            </a:r>
            <a:r>
              <a:rPr lang="de-DE" sz="1200" dirty="0" err="1">
                <a:ea typeface="+mn-lt"/>
                <a:cs typeface="+mn-lt"/>
              </a:rPr>
              <a:t>for</a:t>
            </a:r>
            <a:r>
              <a:rPr lang="de-DE" sz="1200" dirty="0">
                <a:ea typeface="+mn-lt"/>
                <a:cs typeface="+mn-lt"/>
              </a:rPr>
              <a:t> her</a:t>
            </a:r>
            <a:endParaRPr lang="de-DE" sz="1200">
              <a:ea typeface="+mn-lt"/>
              <a:cs typeface="+mn-lt"/>
            </a:endParaRPr>
          </a:p>
          <a:p>
            <a:r>
              <a:rPr lang="de-DE" sz="1200" dirty="0" err="1">
                <a:ea typeface="+mn-lt"/>
                <a:cs typeface="+mn-lt"/>
              </a:rPr>
              <a:t>Chatting</a:t>
            </a:r>
            <a:r>
              <a:rPr lang="de-DE" sz="1200" dirty="0">
                <a:ea typeface="+mn-lt"/>
                <a:cs typeface="+mn-lt"/>
              </a:rPr>
              <a:t> </a:t>
            </a:r>
            <a:r>
              <a:rPr lang="de-DE" sz="1200" dirty="0" err="1">
                <a:ea typeface="+mn-lt"/>
                <a:cs typeface="+mn-lt"/>
              </a:rPr>
              <a:t>with</a:t>
            </a:r>
            <a:r>
              <a:rPr lang="de-DE" sz="1200" dirty="0">
                <a:ea typeface="+mn-lt"/>
                <a:cs typeface="+mn-lt"/>
              </a:rPr>
              <a:t> </a:t>
            </a:r>
            <a:r>
              <a:rPr lang="de-DE" sz="1200" dirty="0" err="1">
                <a:ea typeface="+mn-lt"/>
                <a:cs typeface="+mn-lt"/>
              </a:rPr>
              <a:t>people</a:t>
            </a:r>
            <a:r>
              <a:rPr lang="de-DE" sz="1200" dirty="0">
                <a:ea typeface="+mn-lt"/>
                <a:cs typeface="+mn-lt"/>
              </a:rPr>
              <a:t> </a:t>
            </a:r>
            <a:r>
              <a:rPr lang="de-DE" sz="1200" dirty="0" err="1">
                <a:ea typeface="+mn-lt"/>
                <a:cs typeface="+mn-lt"/>
              </a:rPr>
              <a:t>is</a:t>
            </a:r>
            <a:r>
              <a:rPr lang="de-DE" sz="1200" dirty="0">
                <a:ea typeface="+mn-lt"/>
                <a:cs typeface="+mn-lt"/>
              </a:rPr>
              <a:t> </a:t>
            </a:r>
            <a:r>
              <a:rPr lang="de-DE" sz="1200" dirty="0" err="1">
                <a:ea typeface="+mn-lt"/>
                <a:cs typeface="+mn-lt"/>
              </a:rPr>
              <a:t>key</a:t>
            </a:r>
            <a:r>
              <a:rPr lang="de-DE" sz="1200" dirty="0">
                <a:ea typeface="+mn-lt"/>
                <a:cs typeface="+mn-lt"/>
              </a:rPr>
              <a:t> </a:t>
            </a:r>
            <a:r>
              <a:rPr lang="de-DE" sz="1200" dirty="0" err="1">
                <a:ea typeface="+mn-lt"/>
                <a:cs typeface="+mn-lt"/>
              </a:rPr>
              <a:t>for</a:t>
            </a:r>
            <a:r>
              <a:rPr lang="de-DE" sz="1200" dirty="0">
                <a:ea typeface="+mn-lt"/>
                <a:cs typeface="+mn-lt"/>
              </a:rPr>
              <a:t> </a:t>
            </a:r>
            <a:r>
              <a:rPr lang="de-DE" sz="1200" dirty="0" err="1">
                <a:ea typeface="+mn-lt"/>
                <a:cs typeface="+mn-lt"/>
              </a:rPr>
              <a:t>organizing</a:t>
            </a:r>
          </a:p>
          <a:p>
            <a:endParaRPr lang="en-AT" sz="1200" dirty="0">
              <a:ea typeface="+mn-lt"/>
              <a:cs typeface="+mn-lt"/>
            </a:endParaRPr>
          </a:p>
        </p:txBody>
      </p:sp>
      <p:pic>
        <p:nvPicPr>
          <p:cNvPr id="3" name="Grafik 3" descr="Ein Bild, das Person, draußen, darstellend, Haar enthält.&#10;&#10;Beschreibung automatisch generiert.">
            <a:extLst>
              <a:ext uri="{FF2B5EF4-FFF2-40B4-BE49-F238E27FC236}">
                <a16:creationId xmlns:a16="http://schemas.microsoft.com/office/drawing/2014/main" id="{0CDD905F-1C4A-4250-8E23-AE07F9387996}"/>
              </a:ext>
            </a:extLst>
          </p:cNvPr>
          <p:cNvPicPr>
            <a:picLocks noChangeAspect="1"/>
          </p:cNvPicPr>
          <p:nvPr/>
        </p:nvPicPr>
        <p:blipFill>
          <a:blip r:embed="rId2"/>
          <a:stretch>
            <a:fillRect/>
          </a:stretch>
        </p:blipFill>
        <p:spPr>
          <a:xfrm>
            <a:off x="551121" y="1005122"/>
            <a:ext cx="1706526" cy="1737734"/>
          </a:xfrm>
          <a:prstGeom prst="rect">
            <a:avLst/>
          </a:prstGeom>
        </p:spPr>
      </p:pic>
      <p:sp>
        <p:nvSpPr>
          <p:cNvPr id="4" name="Content Placeholder 2">
            <a:extLst>
              <a:ext uri="{FF2B5EF4-FFF2-40B4-BE49-F238E27FC236}">
                <a16:creationId xmlns:a16="http://schemas.microsoft.com/office/drawing/2014/main" id="{ED69CD50-862B-4A9D-B53F-FF5F84DC1FDE}"/>
              </a:ext>
            </a:extLst>
          </p:cNvPr>
          <p:cNvSpPr txBox="1">
            <a:spLocks/>
          </p:cNvSpPr>
          <p:nvPr/>
        </p:nvSpPr>
        <p:spPr>
          <a:xfrm>
            <a:off x="9052805" y="1001909"/>
            <a:ext cx="2991855" cy="408664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a:solidFill>
                  <a:schemeClr val="accent4"/>
                </a:solidFill>
              </a:rPr>
              <a:t>Tech </a:t>
            </a:r>
            <a:r>
              <a:rPr lang="de-DE" sz="1600" dirty="0" err="1">
                <a:solidFill>
                  <a:schemeClr val="accent4"/>
                </a:solidFill>
              </a:rPr>
              <a:t>Savvyness</a:t>
            </a:r>
            <a:endParaRPr lang="de-DE" sz="1600" dirty="0" err="1">
              <a:solidFill>
                <a:schemeClr val="accent4"/>
              </a:solidFill>
              <a:cs typeface="Calibri"/>
            </a:endParaRPr>
          </a:p>
          <a:p>
            <a:r>
              <a:rPr lang="de-DE" sz="1200" dirty="0" err="1">
                <a:cs typeface="Calibri"/>
              </a:rPr>
              <a:t>Uses</a:t>
            </a:r>
            <a:r>
              <a:rPr lang="de-DE" sz="1200" dirty="0">
                <a:cs typeface="Calibri"/>
              </a:rPr>
              <a:t> Instagram, </a:t>
            </a:r>
            <a:r>
              <a:rPr lang="de-DE" sz="1200" dirty="0" err="1">
                <a:cs typeface="Calibri"/>
              </a:rPr>
              <a:t>BeerWithMe</a:t>
            </a:r>
            <a:r>
              <a:rPr lang="de-DE" sz="1200" dirty="0">
                <a:cs typeface="Calibri"/>
              </a:rPr>
              <a:t>, Google Maps, </a:t>
            </a:r>
            <a:r>
              <a:rPr lang="de-DE" sz="1200" dirty="0" err="1">
                <a:cs typeface="Calibri"/>
              </a:rPr>
              <a:t>Weather</a:t>
            </a:r>
            <a:r>
              <a:rPr lang="de-DE" sz="1200" dirty="0">
                <a:cs typeface="Calibri"/>
              </a:rPr>
              <a:t> App, Snap Chat, Check24</a:t>
            </a:r>
          </a:p>
          <a:p>
            <a:r>
              <a:rPr lang="de-DE" sz="1200" dirty="0" err="1">
                <a:cs typeface="Calibri"/>
              </a:rPr>
              <a:t>Has</a:t>
            </a:r>
            <a:r>
              <a:rPr lang="de-DE" sz="1200" dirty="0">
                <a:cs typeface="Calibri"/>
              </a:rPr>
              <a:t> </a:t>
            </a:r>
            <a:r>
              <a:rPr lang="de-DE" sz="1200" dirty="0" err="1">
                <a:cs typeface="Calibri"/>
              </a:rPr>
              <a:t>many</a:t>
            </a:r>
            <a:r>
              <a:rPr lang="de-DE" sz="1200" dirty="0">
                <a:cs typeface="Calibri"/>
              </a:rPr>
              <a:t> Apps on her Smartphone and </a:t>
            </a:r>
            <a:r>
              <a:rPr lang="de-DE" sz="1200" dirty="0" err="1">
                <a:cs typeface="Calibri"/>
              </a:rPr>
              <a:t>creating</a:t>
            </a:r>
            <a:r>
              <a:rPr lang="de-DE" sz="1200" dirty="0">
                <a:cs typeface="Calibri"/>
              </a:rPr>
              <a:t> an Accounts </a:t>
            </a:r>
            <a:r>
              <a:rPr lang="de-DE" sz="1200" dirty="0" err="1">
                <a:cs typeface="Calibri"/>
              </a:rPr>
              <a:t>if</a:t>
            </a:r>
            <a:r>
              <a:rPr lang="de-DE" sz="1200" dirty="0">
                <a:cs typeface="Calibri"/>
              </a:rPr>
              <a:t> </a:t>
            </a:r>
            <a:r>
              <a:rPr lang="de-DE" sz="1200" dirty="0" err="1">
                <a:cs typeface="Calibri"/>
              </a:rPr>
              <a:t>needed</a:t>
            </a:r>
            <a:r>
              <a:rPr lang="de-DE" sz="1200" dirty="0">
                <a:cs typeface="Calibri"/>
              </a:rPr>
              <a:t> </a:t>
            </a:r>
            <a:r>
              <a:rPr lang="de-DE" sz="1200" dirty="0" err="1">
                <a:cs typeface="Calibri"/>
              </a:rPr>
              <a:t>is</a:t>
            </a:r>
            <a:r>
              <a:rPr lang="de-DE" sz="1200" dirty="0">
                <a:cs typeface="Calibri"/>
              </a:rPr>
              <a:t> </a:t>
            </a:r>
            <a:r>
              <a:rPr lang="de-DE" sz="1200" dirty="0" err="1">
                <a:cs typeface="Calibri"/>
              </a:rPr>
              <a:t>no</a:t>
            </a:r>
            <a:r>
              <a:rPr lang="de-DE" sz="1200" dirty="0">
                <a:cs typeface="Calibri"/>
              </a:rPr>
              <a:t> </a:t>
            </a:r>
            <a:r>
              <a:rPr lang="de-DE" sz="1200" dirty="0" err="1">
                <a:cs typeface="Calibri"/>
              </a:rPr>
              <a:t>problem</a:t>
            </a:r>
            <a:endParaRPr lang="de-DE" sz="1200" dirty="0">
              <a:cs typeface="Calibri"/>
            </a:endParaRPr>
          </a:p>
          <a:p>
            <a:r>
              <a:rPr lang="de-DE" sz="1200" dirty="0" err="1">
                <a:cs typeface="Calibri"/>
              </a:rPr>
              <a:t>Uses</a:t>
            </a:r>
            <a:r>
              <a:rPr lang="de-DE" sz="1200" dirty="0">
                <a:cs typeface="Calibri"/>
              </a:rPr>
              <a:t> Apps just for </a:t>
            </a:r>
            <a:r>
              <a:rPr lang="de-DE" sz="1200" dirty="0" err="1">
                <a:cs typeface="Calibri"/>
              </a:rPr>
              <a:t>distraction</a:t>
            </a:r>
            <a:r>
              <a:rPr lang="de-DE" sz="1200" dirty="0">
                <a:cs typeface="Calibri"/>
              </a:rPr>
              <a:t> like Snap Chat</a:t>
            </a:r>
            <a:endParaRPr lang="en-US" sz="1200" dirty="0">
              <a:ea typeface="+mn-lt"/>
              <a:cs typeface="+mn-lt"/>
            </a:endParaRPr>
          </a:p>
          <a:p>
            <a:endParaRPr lang="de-DE" sz="1200" dirty="0">
              <a:cs typeface="Calibri" panose="020F0502020204030204"/>
            </a:endParaRPr>
          </a:p>
          <a:p>
            <a:endParaRPr lang="en-AT" sz="1200" dirty="0">
              <a:cs typeface="Calibri" panose="020F0502020204030204"/>
            </a:endParaRPr>
          </a:p>
        </p:txBody>
      </p:sp>
    </p:spTree>
    <p:extLst>
      <p:ext uri="{BB962C8B-B14F-4D97-AF65-F5344CB8AC3E}">
        <p14:creationId xmlns:p14="http://schemas.microsoft.com/office/powerpoint/2010/main" val="42408944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8FD58AE805A84CB13CC9CD95A2AD9A" ma:contentTypeVersion="4" ma:contentTypeDescription="Create a new document." ma:contentTypeScope="" ma:versionID="8c47653584ff5b3ead7aac49276e01fe">
  <xsd:schema xmlns:xsd="http://www.w3.org/2001/XMLSchema" xmlns:xs="http://www.w3.org/2001/XMLSchema" xmlns:p="http://schemas.microsoft.com/office/2006/metadata/properties" xmlns:ns2="996712ca-f5f5-4274-903b-04a7fda1adfc" targetNamespace="http://schemas.microsoft.com/office/2006/metadata/properties" ma:root="true" ma:fieldsID="0676d491f840cfc071788cc910d37644" ns2:_="">
    <xsd:import namespace="996712ca-f5f5-4274-903b-04a7fda1adf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6712ca-f5f5-4274-903b-04a7fda1ad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E9638F-1026-4D0C-BDD5-72664F2285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6712ca-f5f5-4274-903b-04a7fda1ad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96D91E-5E8E-4788-A183-5FBCB4E5A43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418DF7D-7279-4BE9-8398-35E1971A3F9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984</Words>
  <Application>Microsoft Macintosh PowerPoint</Application>
  <PresentationFormat>Breitbild</PresentationFormat>
  <Paragraphs>130</Paragraphs>
  <Slides>3</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vt:i4>
      </vt:variant>
    </vt:vector>
  </HeadingPairs>
  <TitlesOfParts>
    <vt:vector size="7" baseType="lpstr">
      <vt:lpstr>Arial</vt:lpstr>
      <vt:lpstr>Calibri</vt:lpstr>
      <vt:lpstr>Calibri Light</vt:lpstr>
      <vt:lpstr>Office Theme</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Personas</dc:title>
  <dc:creator>ge96hap</dc:creator>
  <cp:lastModifiedBy>Vincent Brunner</cp:lastModifiedBy>
  <cp:revision>690</cp:revision>
  <dcterms:created xsi:type="dcterms:W3CDTF">2021-10-30T12:44:48Z</dcterms:created>
  <dcterms:modified xsi:type="dcterms:W3CDTF">2021-11-10T12:00:12Z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0x010100E08FD58AE805A84CB13CC9CD95A2AD9A</vt:lpwstr>
  </property>
</Properties>
</file>